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60" r:id="rId5"/>
    <p:sldId id="261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5F2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8" d="100"/>
          <a:sy n="88" d="100"/>
        </p:scale>
        <p:origin x="-7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5AFA9-D477-4799-81A4-C93224A10921}" type="datetimeFigureOut">
              <a:rPr lang="en-US" smtClean="0"/>
              <a:pPr/>
              <a:t>8/22/2012</a:t>
            </a:fld>
            <a:endParaRPr lang="en-N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D3C1C-C266-43A4-9C34-560E8580FF6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5AFA9-D477-4799-81A4-C93224A10921}" type="datetimeFigureOut">
              <a:rPr lang="en-US" smtClean="0"/>
              <a:pPr/>
              <a:t>8/22/2012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D3C1C-C266-43A4-9C34-560E8580FF6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5AFA9-D477-4799-81A4-C93224A10921}" type="datetimeFigureOut">
              <a:rPr lang="en-US" smtClean="0"/>
              <a:pPr/>
              <a:t>8/22/2012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D3C1C-C266-43A4-9C34-560E8580FF6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5AFA9-D477-4799-81A4-C93224A10921}" type="datetimeFigureOut">
              <a:rPr lang="en-US" smtClean="0"/>
              <a:pPr/>
              <a:t>8/22/2012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D3C1C-C266-43A4-9C34-560E8580FF6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5AFA9-D477-4799-81A4-C93224A10921}" type="datetimeFigureOut">
              <a:rPr lang="en-US" smtClean="0"/>
              <a:pPr/>
              <a:t>8/22/2012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D3C1C-C266-43A4-9C34-560E8580FF6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5AFA9-D477-4799-81A4-C93224A10921}" type="datetimeFigureOut">
              <a:rPr lang="en-US" smtClean="0"/>
              <a:pPr/>
              <a:t>8/22/2012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D3C1C-C266-43A4-9C34-560E8580FF6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5AFA9-D477-4799-81A4-C93224A10921}" type="datetimeFigureOut">
              <a:rPr lang="en-US" smtClean="0"/>
              <a:pPr/>
              <a:t>8/22/2012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D3C1C-C266-43A4-9C34-560E8580FF6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5AFA9-D477-4799-81A4-C93224A10921}" type="datetimeFigureOut">
              <a:rPr lang="en-US" smtClean="0"/>
              <a:pPr/>
              <a:t>8/22/2012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D3C1C-C266-43A4-9C34-560E8580FF6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5AFA9-D477-4799-81A4-C93224A10921}" type="datetimeFigureOut">
              <a:rPr lang="en-US" smtClean="0"/>
              <a:pPr/>
              <a:t>8/22/2012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D3C1C-C266-43A4-9C34-560E8580FF6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5AFA9-D477-4799-81A4-C93224A10921}" type="datetimeFigureOut">
              <a:rPr lang="en-US" smtClean="0"/>
              <a:pPr/>
              <a:t>8/22/2012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D3C1C-C266-43A4-9C34-560E8580FF6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5AFA9-D477-4799-81A4-C93224A10921}" type="datetimeFigureOut">
              <a:rPr lang="en-US" smtClean="0"/>
              <a:pPr/>
              <a:t>8/22/2012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CD3C1C-C266-43A4-9C34-560E8580FF60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805AFA9-D477-4799-81A4-C93224A10921}" type="datetimeFigureOut">
              <a:rPr lang="en-US" smtClean="0"/>
              <a:pPr/>
              <a:t>8/22/2012</a:t>
            </a:fld>
            <a:endParaRPr lang="en-N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CD3C1C-C266-43A4-9C34-560E8580FF60}" type="slidenum">
              <a:rPr lang="en-NZ" smtClean="0"/>
              <a:pPr/>
              <a:t>‹#›</a:t>
            </a:fld>
            <a:endParaRPr lang="en-NZ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Mark Andrew Spitz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is </a:t>
            </a:r>
            <a:r>
              <a:rPr lang="en-NZ" dirty="0" smtClean="0"/>
              <a:t>a 62 year old </a:t>
            </a:r>
            <a:r>
              <a:rPr lang="en-NZ" dirty="0" smtClean="0">
                <a:solidFill>
                  <a:srgbClr val="FF0000"/>
                </a:solidFill>
              </a:rPr>
              <a:t>A</a:t>
            </a:r>
            <a:r>
              <a:rPr lang="en-NZ" dirty="0" smtClean="0"/>
              <a:t>m</a:t>
            </a:r>
            <a:r>
              <a:rPr lang="en-NZ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</a:t>
            </a:r>
            <a:r>
              <a:rPr lang="en-NZ" dirty="0" smtClean="0">
                <a:solidFill>
                  <a:srgbClr val="FF0000"/>
                </a:solidFill>
              </a:rPr>
              <a:t>r</a:t>
            </a:r>
            <a:r>
              <a:rPr lang="en-NZ" dirty="0" smtClean="0"/>
              <a:t>i</a:t>
            </a:r>
            <a:r>
              <a:rPr lang="en-NZ" dirty="0" smtClean="0">
                <a:solidFill>
                  <a:srgbClr val="00B0F0"/>
                </a:solidFill>
              </a:rPr>
              <a:t>c</a:t>
            </a:r>
            <a:r>
              <a:rPr lang="en-NZ" dirty="0" smtClean="0">
                <a:solidFill>
                  <a:srgbClr val="FF0000"/>
                </a:solidFill>
              </a:rPr>
              <a:t>a</a:t>
            </a:r>
            <a:r>
              <a:rPr lang="en-NZ" dirty="0" smtClean="0"/>
              <a:t>n </a:t>
            </a:r>
            <a:r>
              <a:rPr lang="en-NZ" dirty="0" smtClean="0"/>
              <a:t>swimmer. </a:t>
            </a:r>
            <a:r>
              <a:rPr lang="en-NZ" dirty="0" smtClean="0"/>
              <a:t>He is 1.85 metres tall and has taken out the </a:t>
            </a:r>
            <a:r>
              <a:rPr lang="en-NZ" i="1" dirty="0" smtClean="0"/>
              <a:t>W</a:t>
            </a:r>
            <a:r>
              <a:rPr lang="en-NZ" i="1" dirty="0" smtClean="0"/>
              <a:t>orld </a:t>
            </a:r>
            <a:r>
              <a:rPr lang="en-NZ" i="1" dirty="0" smtClean="0"/>
              <a:t>S</a:t>
            </a:r>
            <a:r>
              <a:rPr lang="en-NZ" i="1" dirty="0" smtClean="0"/>
              <a:t>wimmer </a:t>
            </a:r>
            <a:r>
              <a:rPr lang="en-NZ" i="1" dirty="0" smtClean="0"/>
              <a:t>of the </a:t>
            </a:r>
            <a:r>
              <a:rPr lang="en-NZ" i="1" dirty="0" smtClean="0"/>
              <a:t>Year </a:t>
            </a:r>
            <a:r>
              <a:rPr lang="en-NZ" dirty="0" smtClean="0"/>
              <a:t>award in 1969, 1971 and 1972. He is married to Susan Weiner and has two boys, Matthew and Justin Spitz.</a:t>
            </a:r>
            <a:r>
              <a:rPr lang="en-NZ" i="1" dirty="0" smtClean="0"/>
              <a:t> </a:t>
            </a:r>
            <a:r>
              <a:rPr lang="en-NZ" dirty="0" smtClean="0"/>
              <a:t>   </a:t>
            </a:r>
            <a:endParaRPr lang="en-NZ" dirty="0"/>
          </a:p>
        </p:txBody>
      </p:sp>
      <p:pic>
        <p:nvPicPr>
          <p:cNvPr id="11270" name="Picture 6" descr="http://t0.gstatic.com/images?q=tbn:ANd9GcTl8twx24ubaDzdatAOqWh5Kj63dt4hzNYi9CdBhvitdsVcZCwWX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0"/>
            <a:ext cx="3500430" cy="214311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http://www.crwflags.com/fotw/images/u/u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NZ" sz="9600" dirty="0" smtClean="0">
                <a:solidFill>
                  <a:schemeClr val="tx1"/>
                </a:solidFill>
              </a:rPr>
              <a:t>Medals</a:t>
            </a:r>
            <a:endParaRPr lang="en-NZ" sz="96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596" y="2357430"/>
            <a:ext cx="828680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800" dirty="0" smtClean="0"/>
              <a:t>Mark has won 9 </a:t>
            </a:r>
            <a:r>
              <a:rPr lang="en-NZ" sz="4800" dirty="0" smtClean="0"/>
              <a:t>gold, </a:t>
            </a:r>
            <a:r>
              <a:rPr lang="en-NZ" sz="4800" dirty="0" smtClean="0"/>
              <a:t>1 silver and 1 bronze which </a:t>
            </a:r>
          </a:p>
          <a:p>
            <a:pPr algn="ctr"/>
            <a:r>
              <a:rPr lang="en-NZ" sz="4800" dirty="0"/>
              <a:t>h</a:t>
            </a:r>
            <a:r>
              <a:rPr lang="en-NZ" sz="4800" dirty="0" smtClean="0"/>
              <a:t>e won by swimming </a:t>
            </a:r>
            <a:r>
              <a:rPr lang="en-NZ" sz="4800" dirty="0" smtClean="0"/>
              <a:t>100m </a:t>
            </a:r>
            <a:r>
              <a:rPr lang="en-NZ" sz="4800" dirty="0" smtClean="0"/>
              <a:t>and </a:t>
            </a:r>
            <a:r>
              <a:rPr lang="en-NZ" sz="4800" dirty="0" smtClean="0"/>
              <a:t>200m </a:t>
            </a:r>
            <a:r>
              <a:rPr lang="en-NZ" sz="4800" dirty="0" smtClean="0"/>
              <a:t>butterfly and freestyle. </a:t>
            </a:r>
            <a:endParaRPr lang="en-NZ" sz="48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sz="2800" dirty="0" smtClean="0"/>
              <a:t>Family</a:t>
            </a:r>
            <a:endParaRPr lang="en-NZ" sz="2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3624808"/>
          </a:xfrm>
        </p:spPr>
        <p:txBody>
          <a:bodyPr>
            <a:normAutofit/>
          </a:bodyPr>
          <a:lstStyle/>
          <a:p>
            <a:r>
              <a:rPr lang="en-NZ" sz="2000" dirty="0" smtClean="0">
                <a:solidFill>
                  <a:schemeClr val="tx2">
                    <a:lumMod val="75000"/>
                  </a:schemeClr>
                </a:solidFill>
              </a:rPr>
              <a:t>Mark (the shark) married Susan Weiner and has 2 boys, Mathew (October 1981) and Justin (September 1991). His parents are Lenore and Arnold Spitz and he has 2 sisters Nancy and Heidi Spitz.   </a:t>
            </a:r>
            <a:endParaRPr lang="en-NZ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Content Placeholder 6" descr="images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428992" y="571480"/>
            <a:ext cx="5715008" cy="5715040"/>
          </a:xfrm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NZ" dirty="0" smtClean="0">
                <a:solidFill>
                  <a:schemeClr val="tx2">
                    <a:lumMod val="75000"/>
                  </a:schemeClr>
                </a:solidFill>
              </a:rPr>
              <a:t>Hobbies</a:t>
            </a:r>
            <a:endParaRPr lang="en-N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NZ" sz="3600" dirty="0" smtClean="0">
                <a:solidFill>
                  <a:schemeClr val="tx2">
                    <a:lumMod val="75000"/>
                  </a:schemeClr>
                </a:solidFill>
              </a:rPr>
              <a:t>Mark enjoys sailing skiing and collecting art when he is not swimming</a:t>
            </a:r>
            <a:r>
              <a:rPr lang="en-NZ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n-NZ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NZ" dirty="0" smtClean="0"/>
              <a:t>Health issues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NZ" dirty="0" smtClean="0">
                <a:solidFill>
                  <a:schemeClr val="tx2">
                    <a:lumMod val="75000"/>
                  </a:schemeClr>
                </a:solidFill>
              </a:rPr>
              <a:t>Spitz had some health issues. After retirement, Mark was diagnosed with acid </a:t>
            </a:r>
            <a:r>
              <a:rPr lang="en-NZ" dirty="0" smtClean="0">
                <a:solidFill>
                  <a:schemeClr val="tx2">
                    <a:lumMod val="75000"/>
                  </a:schemeClr>
                </a:solidFill>
              </a:rPr>
              <a:t>reflux </a:t>
            </a:r>
            <a:r>
              <a:rPr lang="en-NZ" dirty="0" smtClean="0">
                <a:solidFill>
                  <a:schemeClr val="tx2">
                    <a:lumMod val="75000"/>
                  </a:schemeClr>
                </a:solidFill>
              </a:rPr>
              <a:t>disease, a condition from which his physician thinks he suffered throughout his career.</a:t>
            </a:r>
          </a:p>
          <a:p>
            <a:endParaRPr lang="en-NZ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NZ" dirty="0" smtClean="0"/>
              <a:t>Mark Andrew Spitz is my </a:t>
            </a:r>
            <a:r>
              <a:rPr lang="en-NZ" b="1" dirty="0" smtClean="0"/>
              <a:t>inspiration.</a:t>
            </a:r>
            <a:endParaRPr lang="en-NZ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88840"/>
            <a:ext cx="8352928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0570783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116</TotalTime>
  <Words>169</Words>
  <Application>Microsoft Office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Mark Andrew Spitz</vt:lpstr>
      <vt:lpstr>Medals</vt:lpstr>
      <vt:lpstr>Family</vt:lpstr>
      <vt:lpstr>Hobbies</vt:lpstr>
      <vt:lpstr>Health issues</vt:lpstr>
      <vt:lpstr>Mark Andrew Spitz is my inspiration.</vt:lpstr>
    </vt:vector>
  </TitlesOfParts>
  <Company>default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 Andrew spitz</dc:title>
  <dc:creator>Room 3</dc:creator>
  <cp:lastModifiedBy>Ministry of Education</cp:lastModifiedBy>
  <cp:revision>19</cp:revision>
  <dcterms:created xsi:type="dcterms:W3CDTF">2012-08-16T02:11:43Z</dcterms:created>
  <dcterms:modified xsi:type="dcterms:W3CDTF">2012-08-22T00:16:05Z</dcterms:modified>
</cp:coreProperties>
</file>