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CC00FF"/>
    <a:srgbClr val="FF00FF"/>
    <a:srgbClr val="0000FF"/>
    <a:srgbClr val="CC9900"/>
    <a:srgbClr val="99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20A1D-B893-4C08-8104-539D1B4F9035}" type="datetimeFigureOut">
              <a:rPr lang="en-NZ" smtClean="0"/>
              <a:pPr/>
              <a:t>22/08/2012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C35D9-91E8-4784-8DFF-5895ABEB1ED2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2046400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C35D9-91E8-4784-8DFF-5895ABEB1ED2}" type="slidenum">
              <a:rPr lang="en-NZ" smtClean="0"/>
              <a:pPr/>
              <a:t>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1928760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C35D9-91E8-4784-8DFF-5895ABEB1ED2}" type="slidenum">
              <a:rPr lang="en-NZ" smtClean="0"/>
              <a:pPr/>
              <a:t>4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863864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EA01-EBF1-4553-80D2-8F4A3CD41D83}" type="datetimeFigureOut">
              <a:rPr lang="en-NZ" smtClean="0"/>
              <a:pPr/>
              <a:t>22/08/2012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E632-729C-473C-AB5A-EE929B18649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EA01-EBF1-4553-80D2-8F4A3CD41D83}" type="datetimeFigureOut">
              <a:rPr lang="en-NZ" smtClean="0"/>
              <a:pPr/>
              <a:t>22/08/2012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E632-729C-473C-AB5A-EE929B18649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EA01-EBF1-4553-80D2-8F4A3CD41D83}" type="datetimeFigureOut">
              <a:rPr lang="en-NZ" smtClean="0"/>
              <a:pPr/>
              <a:t>22/08/2012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E632-729C-473C-AB5A-EE929B18649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EA01-EBF1-4553-80D2-8F4A3CD41D83}" type="datetimeFigureOut">
              <a:rPr lang="en-NZ" smtClean="0"/>
              <a:pPr/>
              <a:t>22/08/2012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E632-729C-473C-AB5A-EE929B18649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EA01-EBF1-4553-80D2-8F4A3CD41D83}" type="datetimeFigureOut">
              <a:rPr lang="en-NZ" smtClean="0"/>
              <a:pPr/>
              <a:t>22/08/2012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E632-729C-473C-AB5A-EE929B18649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EA01-EBF1-4553-80D2-8F4A3CD41D83}" type="datetimeFigureOut">
              <a:rPr lang="en-NZ" smtClean="0"/>
              <a:pPr/>
              <a:t>22/08/2012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E632-729C-473C-AB5A-EE929B18649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EA01-EBF1-4553-80D2-8F4A3CD41D83}" type="datetimeFigureOut">
              <a:rPr lang="en-NZ" smtClean="0"/>
              <a:pPr/>
              <a:t>22/08/2012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E632-729C-473C-AB5A-EE929B18649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EA01-EBF1-4553-80D2-8F4A3CD41D83}" type="datetimeFigureOut">
              <a:rPr lang="en-NZ" smtClean="0"/>
              <a:pPr/>
              <a:t>22/08/2012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E632-729C-473C-AB5A-EE929B18649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EA01-EBF1-4553-80D2-8F4A3CD41D83}" type="datetimeFigureOut">
              <a:rPr lang="en-NZ" smtClean="0"/>
              <a:pPr/>
              <a:t>22/08/2012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E632-729C-473C-AB5A-EE929B18649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EA01-EBF1-4553-80D2-8F4A3CD41D83}" type="datetimeFigureOut">
              <a:rPr lang="en-NZ" smtClean="0"/>
              <a:pPr/>
              <a:t>22/08/2012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E632-729C-473C-AB5A-EE929B18649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EA01-EBF1-4553-80D2-8F4A3CD41D83}" type="datetimeFigureOut">
              <a:rPr lang="en-NZ" smtClean="0"/>
              <a:pPr/>
              <a:t>22/08/2012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E632-729C-473C-AB5A-EE929B18649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3EA01-EBF1-4553-80D2-8F4A3CD41D83}" type="datetimeFigureOut">
              <a:rPr lang="en-NZ" smtClean="0"/>
              <a:pPr/>
              <a:t>22/08/2012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AE632-729C-473C-AB5A-EE929B18649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35916"/>
            <a:ext cx="4286280" cy="1928826"/>
          </a:xfrm>
        </p:spPr>
        <p:txBody>
          <a:bodyPr>
            <a:noAutofit/>
          </a:bodyPr>
          <a:lstStyle/>
          <a:p>
            <a:r>
              <a:rPr lang="en-NZ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Yelena Isenbayeva </a:t>
            </a:r>
            <a:endParaRPr lang="en-NZ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302067" y="3285997"/>
            <a:ext cx="6936910" cy="772047"/>
          </a:xfrm>
        </p:spPr>
        <p:txBody>
          <a:bodyPr>
            <a:noAutofit/>
          </a:bodyPr>
          <a:lstStyle/>
          <a:p>
            <a:r>
              <a:rPr lang="en-NZ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NZ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N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N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NZ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NZ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N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NZ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N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NZ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N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NZ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NZ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N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N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NZ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NZ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N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NZ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N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NZ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N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NZ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NZ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N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NZ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NZ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N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</a:t>
            </a:r>
            <a:r>
              <a:rPr lang="en-NZ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</a:t>
            </a:r>
            <a:r>
              <a:rPr lang="en-NZ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N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NZ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N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NZ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N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NZ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NZ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N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</a:t>
            </a:r>
            <a:endParaRPr lang="en-NZ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3" y="2744823"/>
            <a:ext cx="261937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89697" y="0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rgbClr val="CC00FF"/>
                </a:solidFill>
                <a:latin typeface="Monotype Corsiva" pitchFamily="66" charset="0"/>
              </a:rPr>
              <a:t>By</a:t>
            </a:r>
            <a:r>
              <a:rPr lang="en-NZ" sz="3200" dirty="0" smtClean="0">
                <a:solidFill>
                  <a:srgbClr val="CC00FF"/>
                </a:solidFill>
                <a:latin typeface="Monotype Corsiva" pitchFamily="66" charset="0"/>
              </a:rPr>
              <a:t> </a:t>
            </a:r>
            <a:r>
              <a:rPr lang="en-NZ" sz="4000" dirty="0" smtClean="0">
                <a:solidFill>
                  <a:srgbClr val="CC00FF"/>
                </a:solidFill>
                <a:latin typeface="Monotype Corsiva" pitchFamily="66" charset="0"/>
              </a:rPr>
              <a:t>Ella</a:t>
            </a:r>
            <a:r>
              <a:rPr lang="en-NZ" sz="3600" dirty="0" smtClean="0">
                <a:solidFill>
                  <a:srgbClr val="CC00FF"/>
                </a:solidFill>
                <a:latin typeface="Monotype Corsiva" pitchFamily="66" charset="0"/>
              </a:rPr>
              <a:t> and </a:t>
            </a:r>
            <a:r>
              <a:rPr lang="en-NZ" sz="4000" dirty="0">
                <a:solidFill>
                  <a:srgbClr val="CC00FF"/>
                </a:solidFill>
                <a:latin typeface="Monotype Corsiva" pitchFamily="66" charset="0"/>
              </a:rPr>
              <a:t>R</a:t>
            </a:r>
            <a:r>
              <a:rPr lang="en-NZ" sz="4000" dirty="0" smtClean="0">
                <a:solidFill>
                  <a:srgbClr val="CC00FF"/>
                </a:solidFill>
                <a:latin typeface="Monotype Corsiva" pitchFamily="66" charset="0"/>
              </a:rPr>
              <a:t>ian</a:t>
            </a:r>
            <a:endParaRPr lang="en-NZ" sz="4000" dirty="0">
              <a:solidFill>
                <a:srgbClr val="CC00FF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7167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g.bleacherreport.net/img/images/photos/001/790/679/hi-res-141138485_crop_exact.jpg?w=650&amp;h=440&amp;q=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815" y="0"/>
            <a:ext cx="9173816" cy="68580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 smtClean="0">
                <a:solidFill>
                  <a:srgbClr val="FF0000"/>
                </a:solidFill>
                <a:latin typeface="Forte" pitchFamily="66" charset="0"/>
              </a:rPr>
              <a:t>Personal info</a:t>
            </a:r>
            <a:endParaRPr lang="en-NZ" dirty="0">
              <a:solidFill>
                <a:srgbClr val="FF0000"/>
              </a:solidFill>
              <a:latin typeface="Forte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96623" y="1196752"/>
            <a:ext cx="7520940" cy="361425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NZ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Yelena Isinbayeva  Born on 3 June 1982 in Volgograd, Russia is 30 years old is 65 kg and1.74 metres tall.</a:t>
            </a:r>
            <a:endParaRPr lang="en-NZ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8" name="AutoShape 4" descr="data:image/jpeg;base64,/9j/4AAQSkZJRgABAQAAAQABAAD/2wCEAAkGBhISEBUUExQVFRQUFBQUFBQYFBcUFBUUFBQVFRYUFBYXHCYeFxkjGRUUHy8gIycpLCwsFR4xNTAqNSYrLCkBCQoKDgwOGg8PGiwkHyQsKS0pLCwpLCkpLCwsLCwqLCwpLCktLCksLCksLCwsLCkpLCwsLCwpLCwsKSwsLCwsLP/AABEIALkBEQMBIgACEQEDEQH/xAAcAAABBQEBAQAAAAAAAAAAAAAEAgMFBgcBAAj/xABIEAABAwIDAwgFCgQEBQUAAAABAAIDBBEFEiExQVEGBxMiMmFxkRSBobHBQlJicoKSstHh8CMzwtIWRJPxFUNzg6IIJDVTY//EABsBAAEFAQEAAAAAAAAAAAAAAAEAAgMEBQYH/8QANxEAAgEDAgMECAUDBQAAAAAAAAECAwQREiEFMUETIlGRBjJhcYGhsdEUQsHh8CMz8SQ0UmKi/9oADAMBAAIRAxEAPwDOKF2bUEoKrm65BWk8hKCj6AF+XNbW6B5wcAp2gTR2FjrbeE0OpZ3M/fDssmqqLYrPhQgIu+3rURjD2ufZmwKNTbljA5pEXIw7gmyw+pTFNKA2xGqjzckgqWI1nGQAhCzRkFFMYWhLdDfVLkHmDNYMuqS0J2bZZNFEA3K2x0SLJ58a9kskFDIKcaUhzElqI1j+dKBJTRiISmyWSEPNYSEkzWKbE5SLXSEPyVl09FUHKgUpktkhEvRvvtRl1DUc+qlI5U1gBa9RMm1S1eoqQ6pyEIsnWjVNXTg2hERyQarzgvS7VxyQT1l6y4Au5CkI5dFw9lDCMouBvVRQ2QLfrLsx1XRHdyelp0AgmZeRHo44ryQiefNJG6wJDUjEsSlfHlJJapQMMzw1jS5xOVobq4k7gBtWr8jebmOnZ09XlL2DMGaFkZGoLjsc8eQ790Ucj5Y6mGRizLpoTNzbR5r6JpK4CdzNLBx2ga310U56Ow7WsPixp+CkUMjHPHQ+XzJlNyl0cjHu1X0xJg8Du1BTu8YYz72od/JWjO2jpT/2Ih7mpyg0MlNM+da6ja3UJnorhfREvInD3baKD1My/hIQsnNzhh/ylvqyzN9z0HHcSnhHzpUQEGxTXRWX0LVc0+Fv/wCXM36szv6gVHS8yeHHsy1TftxO98aSi+odaMJGiRI5bbLzFUp7NXMPrRMd7nNQU3MCD2a1v2qcj2iQoaWPcomOg3XGMWpzcwNUOxVUx8RKz3NKDl5isRHZdTP8JiPxMCWGDKM6dMTouBiu0nMvizT/ACGu+rPCfe8FCTc2OKs20Ux+qGv/AAOKQio3S2P0U1LyIr2nr0dS3vNPJbzyoefBpI+1G9v1mOb7wkEjTayTtT7qbTamGRpCFWsiI6khDOYV4FAQZLNmQcrdU7GU1K3VEAmwTgtomsqWAiIVK4LheuSLh2JCPdIvdKk3C9dIIrpCiqc6IQIqncLIoaxh18yXOSkyO6y7Kgwoa14ry9YryAT6Z5B8hBRRdJKB6RIOsdvRN/8ArYd7vnEeGwax/PByi6DD+jjJDp3dGLHUMb1pHX+437ateHVzJ4xIxwe1wu1wNwf17typHOJhImjcHDUNc6N29rxrodwI0P6J+nEdhrnmeZEPyLmmkp2lzxnAzNfa4zG9i4fKB0v8DqtBoKqYNAeWE8WtLR7SVm/JZ5iysNtAAQN9rbFolPsuNnwVWnJ68EssOOSTbI47x5fqnAx/zh5fqhqeVHNKuorMbEb/AJw8v1XRHJxHt/NLvqlRsuLbCCiAbLZe72pGaTg1OCZzTqiI5g5IWQIyP+YEnpT8xSJjTbotEhAPpH0HeZXBVDg5GWXejSwAEFW3v8glemDifL9UR0Q4JL4RwSENiu4OKWMRd84+ZXnUg4JHoreCWA5EySMd2mxu+sxrveEFLgFC/t0lK7xp4v7UcaRq56IENKFlkJLyCwp22igH1Q5n4HBAzc0+Dv8A8u5v1Z5R+JxVpNJ3rnovelpQtTKU/mUwv5LqlnhKx34oygKjmHpD2Kudv1mRv92VaJ6M7iuGF3FDSg62ZXP/AOn/AOZXN+1Tke1sh9yBm5gqv5NTTO8TKz+grYCxySXOS0B1mKT8xOJbjTO8JyPxMCDl5lMWA0gY76s8PxcFu3TOXPSXIaA6z58m5psXbto5D9Uxv/C4oN3N7iY20VT/AKLz7gV9HiqduJTzK9w2vKWgWs+b2c3GJn/JVHrhcPeE1ifJOemAMsT47m13NIF+BO4r6HxrlM+NrclnZntY4u2Bpvc6eCjKGos6wGZjrghwDg4E3aC06Hcopy0kkVqPnN9N1kuWKy+inYbh9dG2T0SAtuQf4QikBBsdWWOhBFtyy/lFyUZSTFjrZTd0Zve8ZJAPjpY+CclkY24soFl5Wb0KHiF1HQHX7Bzkjy8mw+TTrRkjpIibA7rt+a62/wA7hbU6phxCkEsDszT95ptqx4+S6x+IuNVitfg4miEgFja/+69yQ5RzUE2aPUXAkjPZe3geB4Hd5gtUtOwXNVt88i5YzhDqaUaktcA+N28tI2H6QOh896suAYqS0NdtA8xxH5I6TocQpGvZcNddzCRZzHgkEEdzrg20KpzHvgkyvFi0/shRVaeN0KEujNAidfUI2KYjUKvYdXhwBBUvT1APinUq2dnzFOnjdEuyQOHArjoyDcIMXCJiqL7VZyQ4Hw4O0dt4oeWnLSninWSaWKIgZlQRtRDJg4JEtNvCFdGdyQuQYBtBTeYtQ4qSNDdONqvWEgDwqAUh9S3ehqpzAM2aw2rKeWnKCSoqfRWyZY7AuaNMxJvZxGp0tps8dqEnpWQpOTwaNivLmlgOWR42C9usRs2tGqBg5z8OfJk6XKdbFzS1umtrnYfGyrmGc39MIw6Yl7rXDNjbd9k8MApGu0gYN3ZVWd1p6FmNvkvGEY9T1IJhka+2hsfhtHrUj0YWUwcnxSTirhzBjb9KwajIdpHcNtu7RaFQYiHsDgSQ4XCnpVVUWUQ1Kbg8MlREF3ogh21fcU6ypB7lKMFGNc6Mp0ELpCAsA7o150QTxXBsSFgHMQSXRNRBKTkRACPaBuQNS7TYpV7Aouulag3gKWSFrYS9hv8AYHEjee780qkp7PG4a2HxSqiQns7dl+ATuFUrzIGk3J2kj96LPqz1vulunHStxNDgQgkleHOJlc5xbsY27r2a3jxO/uWa867DJXwsBtanZf1ySFbdVUBadNRZYLzoYjlxV9v+WyJn/gHn2vKt4wtiHLbI7/Dh4+1eQ/8AiYLyaLcJZiEjeqSMq70bAcwRM8UMm+xBXo8MG51wlJamsFSMNMnjkzXcHyU9BBnIYBA2RxJsB0hL9SfrKkco+V1JJcNzue09V4bZveDmIJHqVe5X8oZppI2SO0jja0AaN0uQ4tGmaxAv3KCBuFrxs0l3wdo8JoveD4zltrcFW+hxAPO3asepass8OH5Kw4ZjZFje4WNdWjpv2F2lWUjUpK+VrDka17hsa52W/dmsVU63nHnY8t9HYxw0IcXEj3KXwnGGyNF9qb5Q4EyoZrYPA6j/AOl3FqFrcRg9NVZXj4DqlLUsxe5CM50qr5kP3Xn+tLdzmVe4RD7B+LlUJqdzHua4EOabEfvck57LpY0qT3SRmScl1Lc3nLrhvj/0wioOdOUH+LFG4cRdh95HsVFfMh5XJ7oUv+KI1OfiaNPzrRgfyCf+4P7EC3nejvrTut3Sgn2tCzyVCSxqvKjTXQmjJ+Jqp5yqKRpziVh72Bw82E+5USnHpOKXY6wLi4Ota7W77btAq6SQrtyXwhkczZGnM4RtJaL9XPcC5O8gX03FZV7pgljqXaEW2TfKDlU6mHRsLc9rkkF5HcACO5c5K45LUl7HgZmi5cAQNuw8EVis9M+M9M0EjUEGx04kbVEYJj7YiAyF1pXHrW0a3MANb3c424aXWVzXIurKYbh/K4zOkhL2NzNexjejcMznNLQM5Nr3ROD85lKyGNhbLdsbAbNbtDQD8vijsIEBqXAx9FJYSWIHWB8CRcO3juKy3FaUMqJWDQNke0eAcVfsVGUmpFa6TSTNWbzq0nzZvus/vS2c6dL8yb7rP71kDGniiGOK21a0n/kznUkjXW86dL8yb7rP70/HzrUvzZvuN/vWQiRONcn/AIOk/wDIztZmwt506PhN9wf3JY5z6L/9f9Mf3LIGFO8EvwVL2g7eZrrOcihPypB4xn4J0cv6A7Zsv1mSD+lZFh9O+d+SIbO089lg4nv7lc8KwKGGxA6ST57tbH6I2N9/eqF27ehtlt+H3LNFVam/QuFTjbXN/hm4I0NiNPAgFRbySfFMdJcpdXiMULHPe4AN1JKw51JVHg0IxUBVRUshYXvNgBckqju51JenHQMY1oO14LnO9QIDR5qP5ScoXzguN2s1yM7tznfSPs81VqCLrLbtbBU0pTW7+RRq19eUuR9I8mOU7a2O9ssjQM7dcut7FpO0G2zaPasD5wmNkxKqdu6eQA/UOT+laVzW1WWZzdzow77jx8HFZzygo3ekztd2hNKHePSOuorqCpVdK5Coyc4ZZV/Q28V5Hf8ADF5RdqvAlwvEFxIObK6x+UfeiMGqiJmXJLQS5w4hoJ+Ckq3Ccz3bDqd6ZbQiM3G2xHuv++9ChiVWK9pGnKMHnwBK2Yvkc47Sb/onqdt2oWTapGlZ1Auhxkqy2QgNSDmabt9Y3FFBi8Y0ydNSWGNU8PIfhWPncbEbQrrhnKLM0AnULMZqbW40IT1FjRY4CT1OWFdWLjvHkaFGunzNSqoaaoFpB1hscDZw8D8FV8Z5IvjGaI9IzhbrgeA7Xq8kinqCesx1+5TFHjJGjlVoXNWh6r28CadOFTmUa6S43V1xfAIqgF7CGScdzvrD4+9VCrwieMkGNxtvaC4HwIW/QvqdZc8PwZnVLeUH7AJ6HlCefcaEEHgdD7U1KppbjVsAyPsrPya5X3dFAYwHatMl+0ALNuLXuAANu5VmZiHwyo6OojcdgeL+BNj7Csm9WVhl6g8PYvlbAXtkA230UVSVdaxzR0DiG3sOlyjTXS2mvhqp5krWuLDo72O7wpDC6/LKNAQCBuuL7wslSwXUshOBioke2aoZ0REbsrSbuDXZe2bDg423Cyz7FKlss8j23yve5wvtsTfctJ5c4v0NKbdqU9GCPk3aS4+Nr+ay0MWlw2GdUypdy5RFsaiokJqnqZ19n5rci0jOayE2S2BPxYVUOHVhkPflIHtR+H8j6mQ9cCJu9ziCfstB19dkp3NKCzKSAqM5ckRgfrYak6ADUk9wU/h/IuomALrQtPHV9u5m71n1Kw4bhMFKOoMz973auPhwHcEZ6aSsa44tKW1JY9pdp2aW8zlHgMdPEGN0aNSb3LjvLuJRMErCLDTvUPimKZGnMQ0d5sqbV8unWc2AZnXsHkdUDiBvKy4U51pbbsuSlGCLrjmPw0jbuN3HstGrneA+OxUqStlqndJLowHqR7h3nie9RdJRue8vlcXvdtJNz4dw7lKyPs1dFZcPjS7892ZdxcufdiR2KOucoXKCCxXQy+vEouFlgtLTl5KzeFguHIJ2Wtit8oPb6jG4+8BRPOFE1mJVGXe5rj9Z8bHOA7rlO8lMSbDVQuk0aHbdgAcC29+7Nf1J/nKpSK+RxFs4Y5v0miNrcw9bT5LB4w9E4y/nUvWK1Jopl15K6BeWd26LXZMiMXrJY53DMbXRlPUOdEHO2m9vBJ5Y0hE17HXuT5gsxoA0A4rV4bHMnJ9EVbhpJJEe8aqXgb1R4KNDbv8ABSsA9y2IFObPZV4tSnLwKcyMZLUPU0YcO/cjSuJrjnZhTxyIqlxCSA7Lt4cPBWikxBszQd/EKHlhDhsQEb3QuuNh2hZN3ZZ70S9Sr9GXKGtfHvuFK02IB2/VVekxnO3cRv4pz0kA3bpxCwp03yZejItxijl6rg13iL+9QeM8i2EEx9Q92rfLd6k3HiwFjvG3wKsFHV52oQqVKW8Xgc1GfNGX1uHPidZw8DtB8Co2PC3SyNjbtcbX4DefJajjXJ8OY5xcGgC5uLqC5L0BkqjqB1XWFtuWw0ts/RaCuXXpyyt0skfYaMPOzeAuooDLYBpc5oyncdBtunsFw0NfeUk22N1HmQLlSponwvzkWAO3dt4/nZLxFzHVDXMtYgONrbSVlNsuKIFzgUb3U0ZYLtiLnP4gOFs3fbf4qgsZcDKdTs71qWLl0sbm3DWOBDn32NI1I9SzKCLopbPHVJ7Xde+h3jX2rRsriUKbjFZaK9agpzWXjP1JXC8IaSM5Ljw3K94Pg7WgWaB4BRWDYSNC3UHUFW2U9FHcbbKnVrzqPvMeqahskRlTKS7INgOvjwSnTnZ7EDUShgzG9uPekUmOR5rXUKQmOVEh3hRGLcrW07HWGZ42DvOy5QHKnlpd+SCxto59rgH6PFVORhc3XUufck633klatrYufenyKtWvp2Rypq5qp+aVxPduHcBuClMPoANy5RUdh3KQAsuho0YwWyMyrVchTWpmpF9E+0pAFyrRAI6P2LpTjk25IQ/AdLLQeW8XpGCtnaLviEUxsNcpGSUDwJufqrOoStU5E/xsNdGRoWTxEeNyPxrM4jBSprJatZOMzDPTH8CvKY6cfMd91dXP9lE18sCxXlA4Tljmg7E5K6zAO5Kxnk4TL0o2WufVqm5+yPAe5bfDtlN+4zLn8oHTR3cpNgQ1I3afUnwLrSjsVZbsW4JCbhn1ynaPaluTs5G4wcK5deJXrpZCeBSXtBXuPguB4QygpMCkpspzNOU/vaEqPFTseNeKfeQgZ4r7j5LNuaNKW7wXKPadE/InI5A9txwU1gteezvabepV3k7tLDs2j4qzUVG2N2Y7Np7gNSufqpRbRoRjLqsDfKbGb2ivoLOf38G/vioympZ3gOYC1t3ag5Bdou7rbTa7fDuF7B0khmlcbEl7iQALk32ADerXhnJ3EmxuDYcrNXB0r+jDTveGlw9yhTk46I8jonQhRgp7av8At88EMzlLVU7iyXr2t1ZRrYgEdbbsI232oxvLRna9H61rDr3A9WXYnHcgqmR4c+opc0rXStPSvcXsaAXPBDTdoBGt+Cbw/kSyZwa2thLi1zhaKazmtF3FjnNAdYcE3s5eA/8A0slmWPbjOPkAS1dTWvytDnmznNjYDoGDM6zRtOUHiUNU4LLGCJrRXvZjz/EJ3HotXDS2rgNm1T+F8j2Pe3oq4tc4OMbhTTxh4aDm6N5sHaX2FKdyJhyxyenxfxgXsMkb2ZgDYknXLrtunKEluh7q0W9H5fDSx/kFiNyYX6aF0fq7TfefNWWolLnOaRppb9+tVmr5K1dDlnLQ9jCH9JG7Oy3fvAI0uRbVW2eoZ0Rlv1cue/0bXHsUTznczr6nBNTpPKf1RROV/KUQkwtGZ21w3AbQD3qlVWISS7dBwHxKbqqp00z5Dcl7i491zoPUNERFSnuHtW3Sjb0Etb3MdUbiv6kXjyGII7KUhp724C6bZQi+0qRhiaLafH3qV8VpU+SbLFPgVxU9ZpfP+eYoOAXulHEJ/LwXgFE+OvpD5/sWo+jC61P/AD+4y14SwDwPu96fOiQHKOfHKr9WKXz+xPT9GaKffm37sL7jRa7h7QkmN3d5/onyVwqvLjFy+qXwLcfR6zXNN/H7YGAx3Ee1aRzW1xDHtO6Vp+8y3vas9EauPNtNlklF98R9rwmw4hXrS0Tlle5EN5wm1oUXUpxw17X4l3/wtB8xi8pXpF5WcHN6mY7UNHRu1+S78JVNnfoPD4Kyv1BHEEeagjEA7YNg3K9WrKx2Szq/QPDbN8RUm5Y046Z55+wiNugAB/fiiBA7w9qcibdOlqzKvFq79XC9x01vwC2jvLMvf+xE1VNYg3KXGOJPs/JP1Y3JpjVUV5Xx678y9Lh1sn/bXkdEQ/ZKWIm8FwLijdarLnJ+bJY2tGPKC8kLyC+weQXABwCSXLyiy3zZMoxXJC86beF264gO5iYH5HtduuAfA6FWKWJ8zTFH25CIxwAcQHE9wbcqB6MEWO9T/I6rIqYmkEnLICeGVos4+N7eJU9LvPSzE4jRccVV0/iNBwPAocPpXmJoMjY3EykDO5waTt3NuOyNPHaqvg9V07pZbOa+OieJekkc+SV8zA4SgdlrLDQDjsCts892OYflNLT6xb4qKwvDo4ywtGZ7IWw9JrcsaPlAaLQdPlgwoXWFJz3bIvBcTillw9rHh2SiljlDSTkLomCziBobtITuB10jJKeKF1UYRnZJHPAWiKPKcv8AEDB8q2wlWqnjA2NH2RYesjREW+iPW9LsxSu084X83+5TKOolhkhjp21jWtnDXwyND4BAXHM5r8um4jVcpI5o+hDBkdFiFRAwvY4sMNRci40LmE2GhV1aR9Aet3vRdPD3D1G4QdMcrx55fzf7jPIlpFI6F9iYpZoSB2bB5IAv8nK4WvuVK5w2NpKYxx6NfdrB80FxJaO4C9u63BaXBEGB2VoGYlzrC13EAFx4nQeSyDnle/0iFtzlMbjbdmz2J8bW8lBVj3Cxay7W49j3KBluU+wIcBFQMuqLOoSQ60J9p2LgjsnC3Z++CaySI6HpTZe4psBLa5NZMmdLzwSSSlW71wjRNyE7mPd5Lguf9l5gTgSBkZ6cjarXyDqy2STq3uI/a4/qqvIrhzegnpbHXNEB5u/NT2+9RFDiLxbS+H1NE9Ob3LyT6QV5a2uPicRhmM5lEx2NwdrXOHkVJ3QTafrv8Q7zH5hXOMR/pxl4P6lr0Xn/AF50/FZ8n+56JtgniuRt4pTly7bbPQ4pJbANQzemyxFvCbsnojaGLL109lXDGiN2GnFdjAI8LhddGkQHaEgYFFqbOifsuFqWQYG2vUxyTP8A7yM90g823/pUSYUXgs3RVEbjsDgD4HQ+9SU3iSZVuqbnRnFeDNYaxx0azzNh4u3nw952G0+GX7bvst6rfzPimIKjTU7dgAuT6t6DrOU7IyQ0XdvFw4g/Sd2Wnu6x7gtZywtzgdOWT4pmDY2/746pYjPzWj2qiz8o6l50cGjgNT5nTyAQNbneLuklJ/6rwPIGyruvEmVGRpbRbh5fojYoAdyxaKJ4O0k95J96s2B4i8aHTvBI9yY668B8aL8TSnQi2hI9ax/npjIlp9QRllHfe7NbcNFeocblZ8rMODtfbt9qzjnVxIT1ENhbLE644Oc838eyP0TZ1Iyi0i/Y05KvH4/QowCLpmJLYk9GbKmzqEE5V4nZ600akBJNc1Nwx6aCcy5nQ4q2lLzprQ9NdB7pF5j76JguTfSa6IYDqJCmZrrwS3xoPDcQzEg7dbFSLH66oNYY+LTQKQrpzdw3a7W38Zg9gVImlLSQQfFXzm1qm2OtrzN29wbdWLb+4jO4p/t5fAa/xueA+8F5Zx6c3iPNeWrpRxWWTd0082cDx6p94SsyQ8XFlt3VHtqUoeXvM7ht1+EuYVeie/uezFgLiZjm3HalZ1xLTTwz1tSUllchMpTEZ09accmmb05DXzFkri8UjpEQbIUm8pv4JLqobL3PAC58giaegmfsjyg73nL7Bc+xSwozqeqslStd0aO9SaXxEBIfM0G19eG0+Q1UzT8nGbZXF/0QS1ns1PrKLo542ksia1tttgB5q4rCUVqqvBh1fSGm5aLeLk/JfcgoqOZ3ZhkPi3KP/MhddhdRmt0dj3vZ8CrPS1twS4WsoXEuVsLXW2kcFZ/BUFHVqMt8evHPToS8/uT1RjcphZFqwhjRKWkFznW1GYfJ8Nqh+mIPuXqGtbI3OzUH3p+WxGm1UqjxNoZHdasYyN01UbqVjmu0qCjp3A6qVpwLKJocmdjdqpGgcQ5BwQBx0RzIHsF1GxyJWOQkLN+WEpNW/XshgH3QT7StEo5szVmfKSUemTA7c/uACak29jSsZQjPMmlt1I4OKVmScw70XR4e6TYQ0cTqfIfmi4tLU1sasruhH8688/QGXCxOVMYZe7tR3W/NOUBadozHgdfYrCtZtZbRRnxegniKb+H3A7JbHEKRqCxwsWZTuIFrfohKikdHq4aHY75Pnu9aZOhKMdfNFije06k+ze0vB/oeaSUqQWCYjlF9CPNKrKtoG2/74qtpbeEaHaRhFyk8A8b7OUxHNcKCY4nUiw3Hd61J0Em5GpFrmC3rRqbxexJMnuLOCtVAGwYZLKNCIKiRp+kczGnzLVVHRW1upXlIKiHCxnkBjqWQxQxZbOFn9PJITv0aB9sKW09cpcbligl7f0My6Jq8iP8Ahz+C8tLUvE44t4K9mXEkrpEYQzUXBvuO3xSRInZ+yfAoRctxOjGnWyuu56L6PXU61rpl+V4Xu/YI6RNGobm2+oa+5MVHZKPwzsKvaW/bz0t4LvEr52dHtFHIy2KR2xthxcbewaoqLBwe24u7h1R7NT5opqeYuhp8Oo0+mfecNc8cu62UnpXs+/McpKdjBZjQ3wFv90YwoaNPtVzCWyMWUnJ5k8seJ0VfewMe69wSVYYe03xUFyk/m+SyL+W6ianDljMguBjnROsb6LPavD3Ncb63JWm4L/Id4KmVP877RVZvEIouLecmSvJSmcym10zOcQDw0HwR2ode6Ih/ljwQzu0qMvWZax3UKLySjI+ymIkTN2R4oMA9hp1U/mu0juVdwvtKff2So5D4nMMvZZTy6pXDE5QL9bI8faY2/tBWsUHZVD5b/wDyLf8ApM97k6i8SBNZiQXQFgAO1TWDGzddhUZXdoKRw7sjwCuVe9RwynFYqDOKtZnFhcko1tK2ItfbaNiAqP54/fBS2JfJ8EI9ESyelZ9oJX4g1wuG7O5GYfWtc0BR83YKYwDtKO6k/wANKJZwnXUiwOpI9uRnjlF/cq/jFGHgkaAW3WVldsPgoGt7LvBZPC1rk8sffPCQxhj2FmQ2TNfQCNuZht4H4KOw3tKVr/5R8FsOPewRQqyjHMXj3ENJiEm9/uSzUySubnkc8gBrczi7K0aAC50A4BR8qJpdo8VMoqK2RBUqzqevJv3snvQj85eXF5VdyA//2Q=="/>
          <p:cNvSpPr>
            <a:spLocks noChangeAspect="1" noChangeArrowheads="1"/>
          </p:cNvSpPr>
          <p:nvPr/>
        </p:nvSpPr>
        <p:spPr bwMode="auto">
          <a:xfrm>
            <a:off x="0" y="-846138"/>
            <a:ext cx="2600325" cy="1762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480" y="2060848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9600" dirty="0" smtClean="0">
                <a:solidFill>
                  <a:srgbClr val="996600"/>
                </a:solidFill>
                <a:latin typeface="Curlz MT" pitchFamily="82" charset="0"/>
              </a:rPr>
              <a:t>medals</a:t>
            </a:r>
            <a:endParaRPr lang="en-NZ" sz="9600" dirty="0">
              <a:solidFill>
                <a:srgbClr val="996600"/>
              </a:solidFill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NZ" sz="2800" dirty="0" smtClean="0">
                <a:solidFill>
                  <a:srgbClr val="FF0000"/>
                </a:solidFill>
              </a:rPr>
              <a:t>Yelena has got 2 Olympic </a:t>
            </a:r>
            <a:r>
              <a:rPr lang="en-NZ" sz="2800" dirty="0" smtClean="0">
                <a:solidFill>
                  <a:srgbClr val="CC9900"/>
                </a:solidFill>
              </a:rPr>
              <a:t>gold's</a:t>
            </a:r>
            <a:r>
              <a:rPr lang="en-NZ" sz="2800" dirty="0" smtClean="0"/>
              <a:t> </a:t>
            </a:r>
            <a:r>
              <a:rPr lang="en-NZ" sz="2800" dirty="0" smtClean="0">
                <a:solidFill>
                  <a:srgbClr val="FF0000"/>
                </a:solidFill>
              </a:rPr>
              <a:t>in 2004 + 2008</a:t>
            </a:r>
          </a:p>
          <a:p>
            <a:pPr marL="0" indent="0" algn="ctr">
              <a:buNone/>
            </a:pPr>
            <a:r>
              <a:rPr lang="en-NZ" sz="2800" dirty="0" smtClean="0">
                <a:solidFill>
                  <a:srgbClr val="FF0000"/>
                </a:solidFill>
              </a:rPr>
              <a:t>She also has one Olympic </a:t>
            </a:r>
            <a:r>
              <a:rPr lang="en-NZ" sz="2800" dirty="0" smtClean="0">
                <a:solidFill>
                  <a:srgbClr val="996600"/>
                </a:solidFill>
              </a:rPr>
              <a:t>bronze</a:t>
            </a:r>
            <a:r>
              <a:rPr lang="en-NZ" sz="2800" dirty="0" smtClean="0"/>
              <a:t> </a:t>
            </a:r>
            <a:r>
              <a:rPr lang="en-NZ" sz="2800" dirty="0" smtClean="0">
                <a:solidFill>
                  <a:srgbClr val="FF0000"/>
                </a:solidFill>
              </a:rPr>
              <a:t>that she got in 2012</a:t>
            </a:r>
          </a:p>
          <a:p>
            <a:pPr marL="0" indent="0" algn="ctr">
              <a:buNone/>
            </a:pPr>
            <a:r>
              <a:rPr lang="en-NZ" sz="2800" dirty="0" smtClean="0">
                <a:solidFill>
                  <a:srgbClr val="FF0000"/>
                </a:solidFill>
              </a:rPr>
              <a:t>She has also won the world champs 2 times!</a:t>
            </a:r>
          </a:p>
          <a:p>
            <a:pPr marL="0" indent="0" algn="ctr">
              <a:buNone/>
            </a:pPr>
            <a:r>
              <a:rPr lang="en-NZ" sz="2800" dirty="0" smtClean="0">
                <a:solidFill>
                  <a:srgbClr val="FF0000"/>
                </a:solidFill>
              </a:rPr>
              <a:t>In total 21 </a:t>
            </a:r>
            <a:r>
              <a:rPr lang="en-NZ" sz="2800" dirty="0" smtClean="0">
                <a:solidFill>
                  <a:srgbClr val="CC9900"/>
                </a:solidFill>
              </a:rPr>
              <a:t>gold's</a:t>
            </a:r>
            <a:r>
              <a:rPr lang="en-NZ" sz="2800" dirty="0" smtClean="0"/>
              <a:t> </a:t>
            </a:r>
            <a:r>
              <a:rPr lang="en-NZ" sz="2800" dirty="0" smtClean="0">
                <a:solidFill>
                  <a:srgbClr val="FF0000"/>
                </a:solidFill>
              </a:rPr>
              <a:t>2</a:t>
            </a:r>
            <a:r>
              <a:rPr lang="en-NZ" sz="2800" dirty="0" smtClean="0"/>
              <a:t> </a:t>
            </a:r>
            <a:r>
              <a:rPr lang="en-NZ" sz="2800" dirty="0" smtClean="0">
                <a:solidFill>
                  <a:schemeClr val="bg1">
                    <a:lumMod val="65000"/>
                  </a:schemeClr>
                </a:solidFill>
              </a:rPr>
              <a:t>silver </a:t>
            </a:r>
            <a:r>
              <a:rPr lang="en-NZ" sz="2800" dirty="0" smtClean="0">
                <a:solidFill>
                  <a:srgbClr val="FF0000"/>
                </a:solidFill>
              </a:rPr>
              <a:t>and 2</a:t>
            </a:r>
            <a:r>
              <a:rPr lang="en-NZ" sz="2800" dirty="0" smtClean="0"/>
              <a:t> </a:t>
            </a:r>
            <a:r>
              <a:rPr lang="en-NZ" sz="2800" dirty="0" smtClean="0">
                <a:solidFill>
                  <a:srgbClr val="996600"/>
                </a:solidFill>
              </a:rPr>
              <a:t>bronzes</a:t>
            </a:r>
            <a:r>
              <a:rPr lang="en-NZ" sz="2800" dirty="0" smtClean="0">
                <a:solidFill>
                  <a:srgbClr val="FF0000"/>
                </a:solidFill>
              </a:rPr>
              <a:t>!</a:t>
            </a:r>
          </a:p>
          <a:p>
            <a:pPr marL="0" indent="0" algn="ctr">
              <a:buNone/>
            </a:pPr>
            <a:endParaRPr lang="en-NZ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5919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7726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  <a:latin typeface="Algerian" pitchFamily="82" charset="0"/>
              </a:rPr>
              <a:t>World records </a:t>
            </a:r>
            <a:endParaRPr lang="en-NZ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n-N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Yelena is the first woman in pole vault HISTORY  to jump 5 metres. Her highest jump was 5.06 metres WOW! She is also one of 8 athletes who has won a world champs at the Youth, junior and senior level at an athletic event.</a:t>
            </a:r>
            <a:endParaRPr lang="en-N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529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77291" y="-23375"/>
            <a:ext cx="933778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7615" y="1295723"/>
            <a:ext cx="401955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67" y="353138"/>
            <a:ext cx="8229600" cy="1143000"/>
          </a:xfrm>
        </p:spPr>
        <p:txBody>
          <a:bodyPr>
            <a:noAutofit/>
          </a:bodyPr>
          <a:lstStyle/>
          <a:p>
            <a:r>
              <a:rPr lang="en-NZ" sz="7200" dirty="0" smtClean="0">
                <a:latin typeface="Freestyle Script" pitchFamily="66" charset="0"/>
              </a:rPr>
              <a:t>Other Interests</a:t>
            </a:r>
            <a:endParaRPr lang="en-NZ" sz="7200" dirty="0">
              <a:latin typeface="Freestyle Scrip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2214240">
            <a:off x="1207067" y="4776258"/>
            <a:ext cx="2849884" cy="1569660"/>
          </a:xfrm>
          <a:prstGeom prst="rect">
            <a:avLst/>
          </a:prstGeom>
          <a:noFill/>
          <a:ln cmpd="sng">
            <a:solidFill>
              <a:srgbClr val="FF0000">
                <a:alpha val="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Bauhaus 93" pitchFamily="82" charset="0"/>
              </a:rPr>
              <a:t>Yelena has a bachelor and a masters in physical culture.</a:t>
            </a:r>
            <a:endParaRPr lang="en-NZ" sz="2400" dirty="0">
              <a:latin typeface="Bauhaus 93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9247095">
            <a:off x="5959388" y="4389951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Bauhaus 93" pitchFamily="82" charset="0"/>
              </a:rPr>
              <a:t>She used to be In the Russian army and became captain in August in 2008</a:t>
            </a:r>
            <a:endParaRPr lang="en-NZ" sz="2400" dirty="0">
              <a:latin typeface="Bauhaus 93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1112120">
            <a:off x="-5837635" y="1674834"/>
            <a:ext cx="5419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dirty="0">
                <a:solidFill>
                  <a:schemeClr val="bg1"/>
                </a:solidFill>
                <a:latin typeface="Brush Script MT" pitchFamily="66" charset="0"/>
              </a:rPr>
              <a:t>O</a:t>
            </a:r>
            <a:r>
              <a:rPr lang="en-NZ" sz="4800" dirty="0" smtClean="0">
                <a:solidFill>
                  <a:schemeClr val="bg1"/>
                </a:solidFill>
                <a:latin typeface="Brush Script MT" pitchFamily="66" charset="0"/>
              </a:rPr>
              <a:t>ther interests</a:t>
            </a:r>
            <a:endParaRPr lang="en-NZ" sz="4800" dirty="0">
              <a:solidFill>
                <a:schemeClr val="bg1"/>
              </a:solidFill>
              <a:latin typeface="Brush Script MT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516291">
            <a:off x="6068650" y="1813147"/>
            <a:ext cx="30963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Bauhaus 93" pitchFamily="82" charset="0"/>
              </a:rPr>
              <a:t>Yelena originally started out as a gymnast but quitted because she was too tall</a:t>
            </a:r>
            <a:endParaRPr lang="en-NZ" sz="2400" dirty="0">
              <a:latin typeface="Bauhaus 93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249998">
            <a:off x="1029677" y="2299473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Bauhaus 93" pitchFamily="82" charset="0"/>
              </a:rPr>
              <a:t>She also stars in Toshiba ads </a:t>
            </a:r>
            <a:r>
              <a:rPr lang="en-NZ" sz="2400" dirty="0">
                <a:latin typeface="Bauhaus 93" pitchFamily="82" charset="0"/>
              </a:rPr>
              <a:t> </a:t>
            </a:r>
            <a:r>
              <a:rPr lang="en-NZ" sz="2400" dirty="0" smtClean="0">
                <a:latin typeface="Bauhaus 93" pitchFamily="82" charset="0"/>
              </a:rPr>
              <a:t>for their Russian line </a:t>
            </a:r>
            <a:endParaRPr lang="en-NZ" sz="2400" dirty="0"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8315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FF0000"/>
          </a:fgClr>
          <a:bgClr>
            <a:srgbClr val="00FF99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0"/>
            <a:ext cx="5004048" cy="393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40730" cy="393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371057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5400" dirty="0">
                <a:solidFill>
                  <a:srgbClr val="00B050"/>
                </a:solidFill>
                <a:latin typeface="Impact" pitchFamily="34" charset="0"/>
              </a:rPr>
              <a:t>F</a:t>
            </a:r>
            <a:r>
              <a:rPr lang="en-NZ" sz="5400" dirty="0" smtClean="0">
                <a:solidFill>
                  <a:srgbClr val="00B050"/>
                </a:solidFill>
                <a:latin typeface="Impact" pitchFamily="34" charset="0"/>
              </a:rPr>
              <a:t>amily</a:t>
            </a:r>
            <a:endParaRPr lang="en-NZ" sz="5400" dirty="0">
              <a:solidFill>
                <a:srgbClr val="00B050"/>
              </a:solidFill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9329" y="2276872"/>
            <a:ext cx="7081366" cy="429365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NZ" dirty="0" smtClean="0"/>
              <a:t>I</a:t>
            </a:r>
            <a:r>
              <a:rPr lang="en-NZ" dirty="0" smtClean="0">
                <a:latin typeface="Arial Black" pitchFamily="34" charset="0"/>
              </a:rPr>
              <a:t>nna </a:t>
            </a:r>
            <a:r>
              <a:rPr lang="en-NZ" dirty="0">
                <a:latin typeface="Arial Black" pitchFamily="34" charset="0"/>
              </a:rPr>
              <a:t>I</a:t>
            </a:r>
            <a:r>
              <a:rPr lang="en-NZ" dirty="0" smtClean="0">
                <a:latin typeface="Arial Black" pitchFamily="34" charset="0"/>
              </a:rPr>
              <a:t>senbayeva is her sister.</a:t>
            </a:r>
          </a:p>
          <a:p>
            <a:pPr marL="0" indent="0">
              <a:buNone/>
            </a:pPr>
            <a:endParaRPr lang="en-NZ" dirty="0" smtClean="0">
              <a:latin typeface="Arial Black" pitchFamily="34" charset="0"/>
            </a:endParaRPr>
          </a:p>
          <a:p>
            <a:pPr marL="0" indent="0">
              <a:buNone/>
            </a:pPr>
            <a:endParaRPr lang="en-NZ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en-NZ" dirty="0">
                <a:latin typeface="Arial Black" pitchFamily="34" charset="0"/>
              </a:rPr>
              <a:t> </a:t>
            </a:r>
            <a:endParaRPr lang="en-NZ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en-NZ" dirty="0" smtClean="0">
                <a:latin typeface="Arial Black" pitchFamily="34" charset="0"/>
              </a:rPr>
              <a:t>Gadzhi </a:t>
            </a:r>
            <a:r>
              <a:rPr lang="en-NZ" dirty="0">
                <a:latin typeface="Arial Black" pitchFamily="34" charset="0"/>
              </a:rPr>
              <a:t>Gadzhiyevich </a:t>
            </a:r>
            <a:r>
              <a:rPr lang="en-NZ" dirty="0" smtClean="0">
                <a:latin typeface="Arial Black" pitchFamily="34" charset="0"/>
              </a:rPr>
              <a:t>Isinbayeva is her dad.</a:t>
            </a:r>
          </a:p>
          <a:p>
            <a:pPr marL="0" indent="0">
              <a:buNone/>
            </a:pPr>
            <a:endParaRPr lang="en-NZ" dirty="0" smtClean="0">
              <a:latin typeface="Arial Black" pitchFamily="34" charset="0"/>
            </a:endParaRPr>
          </a:p>
          <a:p>
            <a:pPr marL="0" indent="0">
              <a:buNone/>
            </a:pPr>
            <a:endParaRPr lang="en-NZ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en-NZ" dirty="0">
                <a:latin typeface="Arial Black" pitchFamily="34" charset="0"/>
              </a:rPr>
              <a:t>Natalya Petrovna Isinbayeva </a:t>
            </a:r>
            <a:r>
              <a:rPr lang="en-NZ" dirty="0" smtClean="0">
                <a:latin typeface="Arial Black" pitchFamily="34" charset="0"/>
              </a:rPr>
              <a:t> is her mum.</a:t>
            </a:r>
            <a:endParaRPr lang="en-NZ" dirty="0">
              <a:latin typeface="Arial Black" pitchFamily="34" charset="0"/>
            </a:endParaRP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1142323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http://www.research-live.com/Pictures/web/m/g/m/2012_words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1289" y="871541"/>
            <a:ext cx="2534540" cy="1465369"/>
          </a:xfrm>
          <a:prstGeom prst="rect">
            <a:avLst/>
          </a:prstGeom>
          <a:noFill/>
        </p:spPr>
      </p:pic>
      <p:pic>
        <p:nvPicPr>
          <p:cNvPr id="1038" name="Picture 14" descr="http://news.images.itv.com/image/file/70145/article_392379401e55b01f_1343642938_9j-4aaqsk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836712"/>
            <a:ext cx="3119408" cy="1500198"/>
          </a:xfrm>
          <a:prstGeom prst="rect">
            <a:avLst/>
          </a:prstGeom>
          <a:noFill/>
        </p:spPr>
      </p:pic>
      <p:pic>
        <p:nvPicPr>
          <p:cNvPr id="1030" name="Picture 6" descr="http://t0.gstatic.com/images?q=tbn:ANd9GcRbxavPlK6wmqYdqM79Poy952wVpByU0x8eQIpVa7dG-gW-WqQCl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96" y="871541"/>
            <a:ext cx="3076575" cy="1485900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ANd9GcQf73yqYGDjA0xWGjC4rN0Vh7M1xoBDNa7tpoUMkQJBf56yfc4Rw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29636" y="2741137"/>
            <a:ext cx="2500330" cy="2857520"/>
          </a:xfrm>
          <a:prstGeom prst="rect">
            <a:avLst/>
          </a:prstGeom>
          <a:noFill/>
        </p:spPr>
      </p:pic>
      <p:pic>
        <p:nvPicPr>
          <p:cNvPr id="1026" name="Picture 2" descr="http://t1.gstatic.com/images?q=tbn:ANd9GcQzZIeqAjPzuFn9RgND7DKsuGTKg0evkx92XI5J7BxHl4lam33dS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2928934"/>
            <a:ext cx="3714776" cy="24819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NZ" dirty="0" smtClean="0">
                <a:solidFill>
                  <a:srgbClr val="00FF99"/>
                </a:solidFill>
                <a:latin typeface="Snap ITC" pitchFamily="82" charset="0"/>
              </a:rPr>
              <a:t>Pole vaulting champion</a:t>
            </a:r>
            <a:endParaRPr lang="en-NZ" dirty="0">
              <a:solidFill>
                <a:srgbClr val="00FF99"/>
              </a:solidFill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85926"/>
            <a:ext cx="8320438" cy="450059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en-NZ" dirty="0" smtClean="0"/>
          </a:p>
          <a:p>
            <a:pPr algn="ctr">
              <a:buNone/>
            </a:pPr>
            <a:r>
              <a:rPr lang="en-NZ" sz="2800" dirty="0" smtClean="0"/>
              <a:t>“It is not difficult to jump because I have clear goals.” </a:t>
            </a:r>
          </a:p>
          <a:p>
            <a:pPr algn="ctr">
              <a:buNone/>
            </a:pPr>
            <a:endParaRPr lang="en-NZ" sz="28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en-NZ" sz="28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en-NZ" sz="28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en-NZ" sz="28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en-NZ" sz="28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en-NZ" sz="2800" dirty="0" smtClean="0"/>
          </a:p>
          <a:p>
            <a:pPr algn="ctr">
              <a:buNone/>
            </a:pPr>
            <a:r>
              <a:rPr lang="en-NZ" sz="2400" dirty="0" smtClean="0"/>
              <a:t>“It was the competition of the year so I did feel the pressure.”</a:t>
            </a:r>
          </a:p>
          <a:p>
            <a:pPr algn="ctr">
              <a:buNone/>
            </a:pPr>
            <a:endParaRPr lang="en-NZ" sz="2400" dirty="0" smtClean="0"/>
          </a:p>
          <a:p>
            <a:pPr algn="ctr">
              <a:buNone/>
            </a:pPr>
            <a:endParaRPr lang="en-NZ" sz="2800" dirty="0" smtClean="0"/>
          </a:p>
        </p:txBody>
      </p:sp>
      <p:sp>
        <p:nvSpPr>
          <p:cNvPr id="1032" name="AutoShape 8" descr="data:image/jpeg;base64,/9j/4AAQSkZJRgABAQAAAQABAAD/2wBDAAkGBwgHBgkIBwgKCgkLDRYPDQwMDRsUFRAWIB0iIiAdHx8kKDQsJCYxJx8fLT0tMTU3Ojo6Iys/RD84QzQ5Ojf/2wBDAQoKCg0MDRoPDxo3JR8lNzc3Nzc3Nzc3Nzc3Nzc3Nzc3Nzc3Nzc3Nzc3Nzc3Nzc3Nzc3Nzc3Nzc3Nzc3Nzc3Nzf/wAARCACoASwDASIAAhEBAxEB/8QAHAAAAQUBAQEAAAAAAAAAAAAABAACAwUGAQcI/8QAOxAAAgEDAwIEAwUHBAEFAAAAAQIDAAQRBRIhMUEGEyJRMmFxFCNCgbEHMzRzkaHBFVJygpIWU2LR4f/EABkBAAMBAQEAAAAAAAAAAAAAAAABAgQDBf/EAB8RAQEAAgMBAQEBAQAAAAAAAAABAhEDITESQQQiYf/aAAwDAQACEQMRAD8A9KL4600yGhfOyetdMoxXVAjfnrXQ/tQhlPanJLQQlsEVUal0Iq13emqvUgdp4oDOnCyc+9W1o2UG1qpZjiXmrCxbIFKU6snR2HDGg5reU/C1WcCbhRItz2FMmZ+yTbuV/Oi4Ld1GSv8AWtAtso7CgNe86C2c2UYaYL6R7mufJfiOvFj9VkPFAjdfs8nB6g1lJtOTjbMR70Xqq+IryQyXFk28cekVVvBraZ3WUv8A4mvQ/n/q4scJL624Y/MRzaZI3wTDFCyaRcmMgOpzRLtqifHZTD/oaYbq9XhrSX/wNdr/AEcGX6rUVjaJdg5IU1G+lXZyBHjHfNWjahP0MEg/6mkNQJGHRh+VTcuGzqlcYEsraWJMMjfM4qxijOema1GnW8UWkRzXOHjk9RAHIFbrQ/C2iXFnFdRRM4cZ9deVZ95WRk5ZMa8qhtmY8KatdP02WRxiM/0r1qPw/pseNlsgx8qKi020j+GJR+VXOPTj9bYax0qXYAVIo/8A0xwOhrYeTGo9KgVwxJ7Cr0nbES6bJnoahOmy56Vujbxd1BpjW8OOFFPQ2wVzYSmJl253A147r1k1rfyBwRhulfTT20JPSvKv2q+HlhcX0C+l/ix70aVjXk7KoPFXGi6baX0crT3BiZRkY71XMgBH96sNCkWLUIt0ipGThi3TFdpj0uiZ/DsSQtLFexMAM4J5rOxSmCXcvxKeMVvdQ0LTb24LaffqoY+pQeKyOs6WNNvDEJRID3H6Vxz8TvbfaJqq3djGxwWxg1YpIHPSsF4WuhBeRwSnEbnHPavU4NHfy1ZRwRkGucQFjVCOlObYBiiX06ZQeMflQ0tlMO9Ps0L7SetT2pGw+r8X+KDltZc9TU1rbsqEEn4v8VNONZu+dNMrA8dKaWB6mmEHtTJIbjmnxz+oCgmXNdiyrdaYXsT5WgdRPoOKfDKduKgv2ylMmbuOJDmj9NXcRQFz+84q00pelR+nrpobZdqDiihwKggHoBPA+dNluo0O0HJ7U7njIeOFyFoMsOardQfMzHI9uKZPcOVDF8KcgY7mqv7fl8hPTjJBPP8ASsvLyTLxr4eL59TyHAJPTuajyGXcMY96i+0sL5o1UyKecAcKPY1HP58gi2RKNgI256fWuG2gQYsxO/owmCcgVA8SldzxptzjO3vTLhbiWcthApVQxHy+VPvJJTFFHFGGCvubnGaNjaJ7eE/FBGT/AMaFlsrVsg28ef8AjUrzSi5bKOEPQdgK4s5ZWdlwAC2O4HanMqFZq6JFp7qgAUDAArfeDJAfD9tgj4axVykN8GtyCAVyxHatD4YuUsLNbOSTlTwT7Vp4M5Oqy/0Y2+NeXFcLcUGsuRkHIqQPWtjT7uK5uxURauFqAkZ6j30wsaaWoB5YcjvVXr1imp6bNbyDO5ePkasCRUTkEGmc9fOer2DWF7LBIvKsaDVP/jXqH7RdB3t/qEK9fiArzZwY2P1rRxWV2ncazwxPt0idLJIjeg5AcZJHyp9raya3K9tqthtbaSswXG01W6Rd6NbQI9ys32oHOUOK1Wmana6pbzpbedlFztzywqc5/wAc7LK80uoWtbqWNTny3+IV6f8As/8AFi3kCafeuBMowjHuPas/f6HYX2nSyaXDK11nlXOCKyCi40y6QEPDKjbhkYNZk3t9E7lPUA011ibqgrLeEPE8Gs2ixs4FzGMMpPX51pN/FGxHHtrdusYqJrS3U8LipC9RyHJHPaimhJ5603eaeee1MZM9KkEW96bu54prIR3qPJzQFhA5Ipt1goeeajgbAp1wfTge1K3oSdqSVcyYFXmlR7UDOMYpthpm4efcZVOwPen3FxLudUjAhA+LPSs+fLrxqw4t90Ze3AW0cowExICAniq5mchY3mSWZsnC/h+tdtpjeIRLARHjG4nrU0VtDAD5UYBPGe9Z7lb60TGTwNDhzGmckMS4DcCp0ijj+ED2oa5iihkabDbzwu3pmuw3JXC3HoYnAyetIz71ZIoA9sE8x2289vnQiedbsPtNyjA+4xRlzB58eFcq4OQwqivrdTepJqVwwRBxxgMfnRaYkzXVzNIYXjjiQ9+SaU940cI2bHmJ2jB4oI3cb+bDpyl0Od8uOF47e9DQiytLf7y6LzdT7k+2KCXFuLvJ85oyuMnHGKdIiyJg9Gqvt4ry8VXuJPLgJz5a9SKKvbqO1QE5JPCqO9MIJovLjHl4O1t2WOKiS9YBdwyh4Ujqx+VOnjuF0y5uZwoEgCImeQT0pQQrFbxr1KLwT2pwquNP1iS1YJK25D2J6Vp7S5juYxJEwIP9q83ljuJJGwQqIM7sZwKN0fVntJFZS3lk7efxVp4ubXVZ+ThnsehbsdTXA4PQZoa0niuYVliOQf7URnHStcu2SzTpB61w4rhbPSmmgiZqjJ4NdIppFLYCahbLeWrwuAQwxzXi3iTSZdNvZI3Q7c5U17k3PFZ3xXokeq2TbBiZRwfeqxysu145aeJkHnA5ovS9QuNNnE9q+1x/eld27QTtDNmNwSOR1oMq3IB5FbMcplHS9vQ9E1cX9uZJL1IrrPwKoGao/E8VheTO93fOt0q4UNHgGszDN5Tq+TkHOM9a1CazYa68dk+lvLIoAyOtZeXHV6c7NMfZXs2n3aT20hWRW7HrXtXhrXItZ09JVYeaBiRfY15t4k0KK0hEllZSK34wDnFVHh7XZ9F1BZlyIycOnYiuHiXuzN8qaxGaD06/iv7SO4t2BRxniiWPT6U6qFuFdz86FZjmkJG9qkhGc9TmuYDHmh/N7EU4SfOg4JQY6GjLO3Ez7pjiNeT8/lQELbiPereMbIgvv1rjy56jtxYboHVL6C6LQCQoI+uwY4qshjF7KVV5fs6DGTxuq2urdJVZSoAPcClGgSNUUdOBWO3bXJp1ECKqIMADGKR6YqOSZYnKOSG9sVxbmORtoyGI7ihTrjcpBGRVY8J8xt+W7ge1Wv1/OoLmJ5Aoj5PsO9EJDFIYHWGVwd3KtREkccoxIisPYipBaOkBSWFXyPibgigY7kxZBVpDH8Ix8VMRJKIbVR6BGp9lwKgNtau/miKMt1ziu+IJpjZtJJsG5c4HReP1qs8O3Rkskmvcx26sfUfxD2FA2NvJlhjyfiPCKOpNCaTYzzXBnviHIbaoI+H6VP5JvL03civHDGCVTGdi9ia61ytvCwywumGRxkk9iBThK6/tZm1h1uHHkQ4KRq2cn3NT5B6HvUVxdwadYyRTASXk5yW6sKEN5LcasjeSYY3i4T3x3pkMkG5GGSAw7VWuPIkyqvLJ2z0WrM80Nc7/ACnCH1dqAtPDmpPazCO4YFX4YDsa2q4YAg5FeVIsyurtKSB2+db/AMM6iLyzEbsPNjGD8xWvgz31WTnw/YuMVwiuk8VzNaGc2mGnmmGkDGqJwKewqNqAxHjjw0l7C91AmHHJ215bcRvFlXyGXr86+g5VV0KsMjGMV5b430H7JcNPEv3T+3Y10wzsrrjl+MCzc8Z96svDmrppGqrO/EbjazHtmq2ZSjHjFDyruSuvJ3iqzbZz2mrLqH2vTZmuraVs8tkYPYiq7xnp8VjdxSphGmXc6DoDVZYLrlmgNql0qH4QASDVhpbX0+pAavayypMpQtIvwmsfrn4tP2e+IhZ3X2G6bEMp9LE9DXqG4MAc8GvBdTtX03Uniwy7WynzFb/w14t8zS0W4UmSM7CfoB/90Sl+t8Ys9qYYsLRBODTSc0GF8siubMdaIPXpXFXJqbRE1lHucE9utHs2OKHthgMR7124R5E9D7ax8l3W/imsT2ao5JUjkVXDEnpQvkTjrP8A2rvkysQTLkj3Fc1nlWuJvQoVVOOeppPFsnYKBkV1ElXpIP6V0KysCzbjnn50bDm92jcRgF+2a7FK6kMp9aH+hqO4Y+dheC2OnamRCSLURFGpLMORigVbQ3Ml3KI5YvNZx6QOFz70BNaNJIYXkEbRNkFRwDResXMej2yRWmZdSn9KoOq5qPU5Hiht7RI18wD7x/cmqqZQd5ZLqPplXlcZVO4oDUbWzhCy3TFY4uI4geB/+0Za30tg0rBgWKlTms3qV20uoW5upMKW4jUZ/OpMTL4ght45UiSVhKPVkcHHahYNU1DUHeS2siCw2rJIMBaO8sTACVlEKMSq7cEjtmi4SXTgBIl6Y71WwrLfS1Ry8rGa8f4nPv7CmyxEao+4AeQoTjpmrO6Yw2c11FgsvpQ+7Gq2NGjiGSXduXY9zQR7YxmoHNceSQD4P70PI8mfg/vTDsh5JqXT9RbTruOYH05wwoJpHzylR3Q3QOOhxV43VRnNx61bzJPCksZyrjIp5NZLwBqhu9PNuxy8XT6Vqz0rdLuMFmrpxmphaummNTI1jmmMcU40xqDRPzVfqllFfWrwSjIYcfKrButRN0oDw/xRo8unXrRuPTng+4rPuuAy/wBK9s8YaOup6e5UDzo+VPvXjlxbtHKySDDA4NaOO/UdZehMPjDVoEWJXiKxjCgpUg8baoGDMISPbbWcnGHIqOsmXVTpbaxrMurSpLPEiuvde9HeH3P2OT+af0FZutD4e/gn/mn9BUiR7xjvTTTyM009cUyphFPjU7sCm4qSM9amnE0ZAjHzqYj7oEY60JG2UGKNhs457YSNuB3EHHSsV7tb51IFcgHG8Cm+Yo6HP0oprFFPpGT71GYWQ8qMUrie0W/PRSKWWxk4FSbQen9K4Rgcg470tGLsrFnga4MRkbpGP80L9sj0pzcTgtOV2xIBksxox71riFbXT5Vhdxglj8IHWs5bzG68UQNJOhW3QgljgZqkb2eGvftb6letskxhQoyY89zUBe6umIimZz8R3EZNGGFdb14rK7R2SsMovG81FqckNhcSQwY2qcA/KinFXLDNK4Tn1HuelRXum3Q1CBoljZhGec8AD2NX1naPLCJ7gCOEj0Du3zqg1WZ3mjiUsFV8HB7Uj/Ummq94wfcVizyTyTR8m64uIrW3HLEKBUSNFawrDEQHxz7KKL0eIfe3xbYkK+lv80QU3xGIoryKxtx93bKN/PxP71Vs/Ucj50wzNM7zSMS0jbiTTHfPHaqTOnHce9DO2TT5COlDvgZGeaIZSsKjnI8p/wDjTGYllFNu3C28hPYUv0r4n/Z/fG31gR7sLJxXq2ePevDfDkxi1SBx/vr22Jt0Sn3Fb+O/5YM52eTTSa43FMY10SRNMauMTTSaRuP8qiPSnk1HuoCORc5zXlP7RNI+xXQuoVxHJ1Pzr1Zz1rPeMLEX+izpty6jcPyqsMtU5dPCbj46ioy6jIyCMFTg0HU8k7XSrQ+Hv4J/5p/QVnq0Hh/+Df8AmH9BXOk93JIpB89aeR70xl44oJzn8qenxVHyBTkPqBooKM4BX2NX/h2RJIpoXGccgVnJSVnPseRRekzmO/jCyBN3pJPSsV6zbcbvBobiy9W5PQT2oSSJlOJUIH+4VazO8CbpYi4/3ryKr5bxJRwcj2q6mXYOSFCfQfzFMiQLMvnKXTviiIbN7qTEWU55PYU241eys7kWKq02397Igzz7VCvr8CX1iv2iTU51W2t44yF2HO6spbRT2moR395AotyxcIep+tapryTxBqSxxRFLOA+oH3oLxPagbIyzO+NzKONi0hK7plxLqF0NVG2M7giR4wAKzetXEsmrScbju/KruO6tINOtI0kIYPubjGapfEJW2d5FH3jsNo7miqjT3MqR6PEjH1Bcsax4uBdJdSpwOArexFXfiFmtNGRpXBdogdo7ZFVPh6wNxAFfc8Sx+ZtUclutSaMtuCxoxyxyxPU/WtFq0K2XhmHDENcMBjPUVm1wl6GwfWR+VWvie+hudQhtrZiYbSIKw7Bj1/SqhVWZyAR06VG0gXoKbNuQhhyvc+1MYrjIP5mg3WJbkVC2ACT1pSSAKefzNRgl1LE4UdzQTiAvIeOBQety+XZn3bij4QVTJ6nk1ndeuPMuBCp4XrVROV1DtDUtfQAZ+IV7pbKRbx5/2ivGfB1v5+r2646NmvaVOFA7AVt4vGHL0mUGo2UGpM004roSF04pjLxU5phAqQHZTUJU0WwzUZABoAR1NQTR70ZW6NwaOZahkTNMPDPF+mmw1WdOis25azMi7W65r1f9pmnFo4rtR09Jry64T2610yn1jtc8DVf6B/Bv/MP6CqCr7QTizf8AmH9BWcPeS2O9ML460MZHJpByOtBCBJn6U5TzQ6Pk4qaPrzQR9wmYw6/En6UNuyMj61YRc8djwarriI20xRvgPKn/ABWfmw/Wjhz/ACrGy8QXMC+U77gOme4p8uoQXJ3FNsp/EvFUE6719Jw3Y0Gty0cgDfEKz7rRqNNqPiGVV/03TmUEDE0/t8qootZk06VorGJWkYeqV+cVFFModmHG85P1qOR4l3FlxITwaOxJGg0uW5m8qC1u4wxBd3IwFJ96WqyRxt9iSY3k8nLypyfpmqVb3FtmWIoin0heC5p0t+kVk4hQwORk7uooAbVLx7zUfscUSmSFR5hU+mNfmfehJ9t3eW+GZj8+2KOsL6107TDL5QPUvI3429z71TyzeYn2yMOiu4yxGM89qYFeMbiZbWONs9uD7VLBcEaYGiMv7sAPF24qp8WXRl+yKoLs5AwParawLx2hgDbAwyyn2oCHTYbqe3eSSbG0ekFecUNpGTbybtxdpCWL9TVskxkWN94hi+EMe596oWv0iu4k89JJJCS+0cKKDWWDtYHkdqDdDHjdyzHg9hRSXhmHkxKPLByZD3NOeaBfKGzcyElj7mmABU4zjJ+dRqpmk9Wdi/rVk99C4eNYVyVIyO1B5SOLAwFUdaCQ39ytrbtIxGccD3rJBjNK0jdWNE6zfG8n2J+6Xp86jtYmZgqjJPQV0xceTLbbfs5tt1+8uOEHFembqzfgjSW0/TfMkGJJOa0bfKteHjLSLUxnrh+dRMcdaokhkpjSYqJnxUTPnigJzKKa0tCs+DTWk+dGwKMgNRs470MZSOhphmzSATxHaLf6VPERk7civDLyIxzOhHQkV708uQc9DxXknjHT/suqylB6X9Qrrx3fSoyDjBq70L+Ef+Yf0FVc4FWeh/wj/wAw/oK5ZzVN7UuTUqoe9PCgdKfwKiFaaigVKvNM3dqcnxU0iogaWoQG4tiuPWoytPgHSiyMiizc0cuqx8VwJNyHiRThlrk8SyDOAG7GueK7CW0m+32gOPxgUHp2qQ3aAEhZB1BrHnh81twz+o75cgZuOnek6O8eDkex9qMcB1IP9qEkimX91JwPwmua9ArGwktpvOmuJpgDkLmg5YdT1C7kmuPu4xxGmev1o9rm5j9JGD9KjN5KehX8qY0Bv7q/kWC1g0/aYurk8E1Z6qzWHhNLWQA3MzA7/Y57VCbybHG3iq69gur+aEPORAjbtnzo0Dr65/069szsaeYw+lQM81yVtR1FI0khNug+Ng3LfKor+4lXVYHVciJduTRhvJD2AoCFtMkIHlyyIMYxuyKdbaXFA27BLEck1Ib9wMDafpTklupD6VCg92oM938tSCdo9hxUADzHPKJ/c1KtqN2+Zi7Z/KuXVxFbrl2AAoBwCRIfwqOpNZ3WdVMzGC3OF7kVBqerSXRMUJKx/LvQcMXGTyavGOWeZ0Eea2/gbQze3IuJV+6j5HHWqjw5okuqXSoqkIOpr13TLGHTrRYIlAAHJHetOGLNlRiAKoVeAO1cOK4WFML9wa7OZEZNRumadvrhIxQEDoahZOKLOMUxgCKABdSRULKR1o5kyKjePikADEioXYgUe0QNQNDQALOcc1kPHNq01ms69UPP0rbyQg9qA1GxW6tZImHDLinjdU5XiksfqNGaSStu4H/uH9BTtUtTaXUkJBypIqTS0+4f/n/gV1zx+ptdj3PFNY44pheonkxxWZB285qaHk9c0GGyaPtEyRQFharkdKMCcdK5bRBVyamI7CqIJc2yTxskgyrDBFea+J/D1xps7XFmCYyc8dq9SZTUE8KSoVlUMpqMsZkeNuPbySy8RPBiO7UkDvV7b6jbXK5jlXJ7ZqfxF4NEoaaxHXkpWDu7C60+Uhg8ZB6Vmy47GrDm363bDd2BFDtaxNn04+YrHQazfWvDMSKsYfFXaaL8656rrLFy2noc7ZGFIWrKAPM/tVenia0OdwIp3/qKyI5Y0aVLAGoW9/cXy2/l4iDAmQdxVsunxL1JI+tByeIrMdMk0JN4oiAxHHn60aLcXyQRR/CoH5Uye4igXMjqB9aylx4hu5uI12A1XvLPOxMshOacxpXONDf6/GuUthuPvVFcSXF25aRic9qbHGAen50XGuauYOeWdoaK256VcaPpUt/cJFGp5PJ9q7Y2j3EqpGpYn2r0nw1pC6fbh3X7xhyfauuOG3C5DtF02LSbRYo1G8j1NRjzEHpxUhOR86jZQ1d45o2uKYbinPDULREdqAf5/al5/bNQNGRzURRs9aAME4rplHvQPIrhkINGyH+YPemls0IJTmu+b7GjYEHBphHOKYJPelv70BxlFRsgNPLU0sKA82/aFpflXK3cYwsnBx71mNNBELjP4/8AAr1nxHYrqGmyw4y2Mr9a8ut4DD5sZHKuQf6Cu2N3HTHt62XzUbNk80qVZkJIRlhV3YoOKVKnAtk6AV3ilSpkYxzUTkdaVKgGdTQl/pVnfLieFW+eKVKjWwymqeA0clrOT/qazN54O1GAkm3LD3UUqVc8sYuZVUz6Fcxsd1tIP+poc6TJ3jfP0pUq53GOkzrq6VK3HlOfyqaLQrpj6LaQ/wDU0qVExh/VFxeF9TfpaSf+NSHwtqinm1f+lKlVfMT9URbeE9TmfAtyvzNX2neA5SQ13KFHcClSq8cYm2tZpeg2mnqPLUFv9xqz2DoBSpV01pLhSmUqVMFSIBpUqEmMgPao3iBpUqAieEGh3i+VKlSCNkIph4NKlSBpY5ru/tSpUGRemM9KlQSJ34PzrJanoiteyPHwHO786VKntUf/2Q=="/>
          <p:cNvSpPr>
            <a:spLocks noChangeAspect="1" noChangeArrowheads="1"/>
          </p:cNvSpPr>
          <p:nvPr/>
        </p:nvSpPr>
        <p:spPr bwMode="auto">
          <a:xfrm>
            <a:off x="0" y="-579438"/>
            <a:ext cx="2171700" cy="1219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  <p:sp>
        <p:nvSpPr>
          <p:cNvPr id="1034" name="AutoShape 10" descr="data:image/jpeg;base64,/9j/4AAQSkZJRgABAQAAAQABAAD/2wBDAAkGBwgHBgkIBwgKCgkLDRYPDQwMDRsUFRAWIB0iIiAdHx8kKDQsJCYxJx8fLT0tMTU3Ojo6Iys/RD84QzQ5Ojf/2wBDAQoKCg0MDRoPDxo3JR8lNzc3Nzc3Nzc3Nzc3Nzc3Nzc3Nzc3Nzc3Nzc3Nzc3Nzc3Nzc3Nzc3Nzc3Nzc3Nzc3Nzf/wAARCACoASwDASIAAhEBAxEB/8QAHAAAAQUBAQEAAAAAAAAAAAAABAACAwUGAQcI/8QAOxAAAgEDAwIEAwUHBAEFAAAAAQIDAAQRBRIhMUEGEyJRMmFxFCNCgbEHMzRzkaHBFVJygpIWU2LR4f/EABkBAAMBAQEAAAAAAAAAAAAAAAABAgQDBf/EAB8RAQEAAgMBAQEBAQAAAAAAAAABAhEDITESQQQiYf/aAAwDAQACEQMRAD8A9KL4600yGhfOyetdMoxXVAjfnrXQ/tQhlPanJLQQlsEVUal0Iq13emqvUgdp4oDOnCyc+9W1o2UG1qpZjiXmrCxbIFKU6snR2HDGg5reU/C1WcCbhRItz2FMmZ+yTbuV/Oi4Ld1GSv8AWtAtso7CgNe86C2c2UYaYL6R7mufJfiOvFj9VkPFAjdfs8nB6g1lJtOTjbMR70Xqq+IryQyXFk28cekVVvBraZ3WUv8A4mvQ/n/q4scJL624Y/MRzaZI3wTDFCyaRcmMgOpzRLtqifHZTD/oaYbq9XhrSX/wNdr/AEcGX6rUVjaJdg5IU1G+lXZyBHjHfNWjahP0MEg/6mkNQJGHRh+VTcuGzqlcYEsraWJMMjfM4qxijOema1GnW8UWkRzXOHjk9RAHIFbrQ/C2iXFnFdRRM4cZ9deVZ95WRk5ZMa8qhtmY8KatdP02WRxiM/0r1qPw/pseNlsgx8qKi020j+GJR+VXOPTj9bYax0qXYAVIo/8A0xwOhrYeTGo9KgVwxJ7Cr0nbES6bJnoahOmy56Vujbxd1BpjW8OOFFPQ2wVzYSmJl253A147r1k1rfyBwRhulfTT20JPSvKv2q+HlhcX0C+l/ix70aVjXk7KoPFXGi6baX0crT3BiZRkY71XMgBH96sNCkWLUIt0ipGThi3TFdpj0uiZ/DsSQtLFexMAM4J5rOxSmCXcvxKeMVvdQ0LTb24LaffqoY+pQeKyOs6WNNvDEJRID3H6Vxz8TvbfaJqq3djGxwWxg1YpIHPSsF4WuhBeRwSnEbnHPavU4NHfy1ZRwRkGucQFjVCOlObYBiiX06ZQeMflQ0tlMO9Ps0L7SetT2pGw+r8X+KDltZc9TU1rbsqEEn4v8VNONZu+dNMrA8dKaWB6mmEHtTJIbjmnxz+oCgmXNdiyrdaYXsT5WgdRPoOKfDKduKgv2ylMmbuOJDmj9NXcRQFz+84q00pelR+nrpobZdqDiihwKggHoBPA+dNluo0O0HJ7U7njIeOFyFoMsOardQfMzHI9uKZPcOVDF8KcgY7mqv7fl8hPTjJBPP8ASsvLyTLxr4eL59TyHAJPTuajyGXcMY96i+0sL5o1UyKecAcKPY1HP58gi2RKNgI256fWuG2gQYsxO/owmCcgVA8SldzxptzjO3vTLhbiWcthApVQxHy+VPvJJTFFHFGGCvubnGaNjaJ7eE/FBGT/AMaFlsrVsg28ef8AjUrzSi5bKOEPQdgK4s5ZWdlwAC2O4HanMqFZq6JFp7qgAUDAArfeDJAfD9tgj4axVykN8GtyCAVyxHatD4YuUsLNbOSTlTwT7Vp4M5Oqy/0Y2+NeXFcLcUGsuRkHIqQPWtjT7uK5uxURauFqAkZ6j30wsaaWoB5YcjvVXr1imp6bNbyDO5ePkasCRUTkEGmc9fOer2DWF7LBIvKsaDVP/jXqH7RdB3t/qEK9fiArzZwY2P1rRxWV2ncazwxPt0idLJIjeg5AcZJHyp9raya3K9tqthtbaSswXG01W6Rd6NbQI9ys32oHOUOK1Wmana6pbzpbedlFztzywqc5/wAc7LK80uoWtbqWNTny3+IV6f8As/8AFi3kCafeuBMowjHuPas/f6HYX2nSyaXDK11nlXOCKyCi40y6QEPDKjbhkYNZk3t9E7lPUA011ibqgrLeEPE8Gs2ixs4FzGMMpPX51pN/FGxHHtrdusYqJrS3U8LipC9RyHJHPaimhJ5603eaeee1MZM9KkEW96bu54prIR3qPJzQFhA5Ipt1goeeajgbAp1wfTge1K3oSdqSVcyYFXmlR7UDOMYpthpm4efcZVOwPen3FxLudUjAhA+LPSs+fLrxqw4t90Ze3AW0cowExICAniq5mchY3mSWZsnC/h+tdtpjeIRLARHjG4nrU0VtDAD5UYBPGe9Z7lb60TGTwNDhzGmckMS4DcCp0ijj+ED2oa5iihkabDbzwu3pmuw3JXC3HoYnAyetIz71ZIoA9sE8x2289vnQiedbsPtNyjA+4xRlzB58eFcq4OQwqivrdTepJqVwwRBxxgMfnRaYkzXVzNIYXjjiQ9+SaU940cI2bHmJ2jB4oI3cb+bDpyl0Od8uOF47e9DQiytLf7y6LzdT7k+2KCXFuLvJ85oyuMnHGKdIiyJg9Gqvt4ry8VXuJPLgJz5a9SKKvbqO1QE5JPCqO9MIJovLjHl4O1t2WOKiS9YBdwyh4Ujqx+VOnjuF0y5uZwoEgCImeQT0pQQrFbxr1KLwT2pwquNP1iS1YJK25D2J6Vp7S5juYxJEwIP9q83ljuJJGwQqIM7sZwKN0fVntJFZS3lk7efxVp4ubXVZ+ThnsehbsdTXA4PQZoa0niuYVliOQf7URnHStcu2SzTpB61w4rhbPSmmgiZqjJ4NdIppFLYCahbLeWrwuAQwxzXi3iTSZdNvZI3Q7c5U17k3PFZ3xXokeq2TbBiZRwfeqxysu145aeJkHnA5ovS9QuNNnE9q+1x/eld27QTtDNmNwSOR1oMq3IB5FbMcplHS9vQ9E1cX9uZJL1IrrPwKoGao/E8VheTO93fOt0q4UNHgGszDN5Tq+TkHOM9a1CazYa68dk+lvLIoAyOtZeXHV6c7NMfZXs2n3aT20hWRW7HrXtXhrXItZ09JVYeaBiRfY15t4k0KK0hEllZSK34wDnFVHh7XZ9F1BZlyIycOnYiuHiXuzN8qaxGaD06/iv7SO4t2BRxniiWPT6U6qFuFdz86FZjmkJG9qkhGc9TmuYDHmh/N7EU4SfOg4JQY6GjLO3Ez7pjiNeT8/lQELbiPereMbIgvv1rjy56jtxYboHVL6C6LQCQoI+uwY4qshjF7KVV5fs6DGTxuq2urdJVZSoAPcClGgSNUUdOBWO3bXJp1ECKqIMADGKR6YqOSZYnKOSG9sVxbmORtoyGI7ihTrjcpBGRVY8J8xt+W7ge1Wv1/OoLmJ5Aoj5PsO9EJDFIYHWGVwd3KtREkccoxIisPYipBaOkBSWFXyPibgigY7kxZBVpDH8Ix8VMRJKIbVR6BGp9lwKgNtau/miKMt1ziu+IJpjZtJJsG5c4HReP1qs8O3Rkskmvcx26sfUfxD2FA2NvJlhjyfiPCKOpNCaTYzzXBnviHIbaoI+H6VP5JvL03civHDGCVTGdi9ia61ytvCwywumGRxkk9iBThK6/tZm1h1uHHkQ4KRq2cn3NT5B6HvUVxdwadYyRTASXk5yW6sKEN5LcasjeSYY3i4T3x3pkMkG5GGSAw7VWuPIkyqvLJ2z0WrM80Nc7/ACnCH1dqAtPDmpPazCO4YFX4YDsa2q4YAg5FeVIsyurtKSB2+db/AMM6iLyzEbsPNjGD8xWvgz31WTnw/YuMVwiuk8VzNaGc2mGnmmGkDGqJwKewqNqAxHjjw0l7C91AmHHJ215bcRvFlXyGXr86+g5VV0KsMjGMV5b430H7JcNPEv3T+3Y10wzsrrjl+MCzc8Z96svDmrppGqrO/EbjazHtmq2ZSjHjFDyruSuvJ3iqzbZz2mrLqH2vTZmuraVs8tkYPYiq7xnp8VjdxSphGmXc6DoDVZYLrlmgNql0qH4QASDVhpbX0+pAavayypMpQtIvwmsfrn4tP2e+IhZ3X2G6bEMp9LE9DXqG4MAc8GvBdTtX03Uniwy7WynzFb/w14t8zS0W4UmSM7CfoB/90Sl+t8Ys9qYYsLRBODTSc0GF8siubMdaIPXpXFXJqbRE1lHucE9utHs2OKHthgMR7124R5E9D7ax8l3W/imsT2ao5JUjkVXDEnpQvkTjrP8A2rvkysQTLkj3Fc1nlWuJvQoVVOOeppPFsnYKBkV1ElXpIP6V0KysCzbjnn50bDm92jcRgF+2a7FK6kMp9aH+hqO4Y+dheC2OnamRCSLURFGpLMORigVbQ3Ml3KI5YvNZx6QOFz70BNaNJIYXkEbRNkFRwDResXMej2yRWmZdSn9KoOq5qPU5Hiht7RI18wD7x/cmqqZQd5ZLqPplXlcZVO4oDUbWzhCy3TFY4uI4geB/+0Za30tg0rBgWKlTms3qV20uoW5upMKW4jUZ/OpMTL4ght45UiSVhKPVkcHHahYNU1DUHeS2siCw2rJIMBaO8sTACVlEKMSq7cEjtmi4SXTgBIl6Y71WwrLfS1Ry8rGa8f4nPv7CmyxEao+4AeQoTjpmrO6Yw2c11FgsvpQ+7Gq2NGjiGSXduXY9zQR7YxmoHNceSQD4P70PI8mfg/vTDsh5JqXT9RbTruOYH05wwoJpHzylR3Q3QOOhxV43VRnNx61bzJPCksZyrjIp5NZLwBqhu9PNuxy8XT6Vqz0rdLuMFmrpxmphaummNTI1jmmMcU40xqDRPzVfqllFfWrwSjIYcfKrButRN0oDw/xRo8unXrRuPTng+4rPuuAy/wBK9s8YaOup6e5UDzo+VPvXjlxbtHKySDDA4NaOO/UdZehMPjDVoEWJXiKxjCgpUg8baoGDMISPbbWcnGHIqOsmXVTpbaxrMurSpLPEiuvde9HeH3P2OT+af0FZutD4e/gn/mn9BUiR7xjvTTTyM009cUyphFPjU7sCm4qSM9amnE0ZAjHzqYj7oEY60JG2UGKNhs457YSNuB3EHHSsV7tb51IFcgHG8Cm+Yo6HP0oprFFPpGT71GYWQ8qMUrie0W/PRSKWWxk4FSbQen9K4Rgcg470tGLsrFnga4MRkbpGP80L9sj0pzcTgtOV2xIBksxox71riFbXT5Vhdxglj8IHWs5bzG68UQNJOhW3QgljgZqkb2eGvftb6letskxhQoyY89zUBe6umIimZz8R3EZNGGFdb14rK7R2SsMovG81FqckNhcSQwY2qcA/KinFXLDNK4Tn1HuelRXum3Q1CBoljZhGec8AD2NX1naPLCJ7gCOEj0Du3zqg1WZ3mjiUsFV8HB7Uj/Ummq94wfcVizyTyTR8m64uIrW3HLEKBUSNFawrDEQHxz7KKL0eIfe3xbYkK+lv80QU3xGIoryKxtx93bKN/PxP71Vs/Ucj50wzNM7zSMS0jbiTTHfPHaqTOnHce9DO2TT5COlDvgZGeaIZSsKjnI8p/wDjTGYllFNu3C28hPYUv0r4n/Z/fG31gR7sLJxXq2ePevDfDkxi1SBx/vr22Jt0Sn3Fb+O/5YM52eTTSa43FMY10SRNMauMTTSaRuP8qiPSnk1HuoCORc5zXlP7RNI+xXQuoVxHJ1Pzr1Zz1rPeMLEX+izpty6jcPyqsMtU5dPCbj46ioy6jIyCMFTg0HU8k7XSrQ+Hv4J/5p/QVnq0Hh/+Df8AmH9BXOk93JIpB89aeR70xl44oJzn8qenxVHyBTkPqBooKM4BX2NX/h2RJIpoXGccgVnJSVnPseRRekzmO/jCyBN3pJPSsV6zbcbvBobiy9W5PQT2oSSJlOJUIH+4VazO8CbpYi4/3ryKr5bxJRwcj2q6mXYOSFCfQfzFMiQLMvnKXTviiIbN7qTEWU55PYU241eys7kWKq02397Igzz7VCvr8CX1iv2iTU51W2t44yF2HO6spbRT2moR395AotyxcIep+tapryTxBqSxxRFLOA+oH3oLxPagbIyzO+NzKONi0hK7plxLqF0NVG2M7giR4wAKzetXEsmrScbju/KruO6tINOtI0kIYPubjGapfEJW2d5FH3jsNo7miqjT3MqR6PEjH1Bcsax4uBdJdSpwOArexFXfiFmtNGRpXBdogdo7ZFVPh6wNxAFfc8Sx+ZtUclutSaMtuCxoxyxyxPU/WtFq0K2XhmHDENcMBjPUVm1wl6GwfWR+VWvie+hudQhtrZiYbSIKw7Bj1/SqhVWZyAR06VG0gXoKbNuQhhyvc+1MYrjIP5mg3WJbkVC2ACT1pSSAKefzNRgl1LE4UdzQTiAvIeOBQety+XZn3bij4QVTJ6nk1ndeuPMuBCp4XrVROV1DtDUtfQAZ+IV7pbKRbx5/2ivGfB1v5+r2646NmvaVOFA7AVt4vGHL0mUGo2UGpM004roSF04pjLxU5phAqQHZTUJU0WwzUZABoAR1NQTR70ZW6NwaOZahkTNMPDPF+mmw1WdOis25azMi7W65r1f9pmnFo4rtR09Jry64T2610yn1jtc8DVf6B/Bv/MP6CqCr7QTizf8AmH9BWcPeS2O9ML460MZHJpByOtBCBJn6U5TzQ6Pk4qaPrzQR9wmYw6/En6UNuyMj61YRc8djwarriI20xRvgPKn/ABWfmw/Wjhz/ACrGy8QXMC+U77gOme4p8uoQXJ3FNsp/EvFUE6719Jw3Y0Gty0cgDfEKz7rRqNNqPiGVV/03TmUEDE0/t8qootZk06VorGJWkYeqV+cVFFModmHG85P1qOR4l3FlxITwaOxJGg0uW5m8qC1u4wxBd3IwFJ96WqyRxt9iSY3k8nLypyfpmqVb3FtmWIoin0heC5p0t+kVk4hQwORk7uooAbVLx7zUfscUSmSFR5hU+mNfmfehJ9t3eW+GZj8+2KOsL6107TDL5QPUvI3429z71TyzeYn2yMOiu4yxGM89qYFeMbiZbWONs9uD7VLBcEaYGiMv7sAPF24qp8WXRl+yKoLs5AwParawLx2hgDbAwyyn2oCHTYbqe3eSSbG0ekFecUNpGTbybtxdpCWL9TVskxkWN94hi+EMe596oWv0iu4k89JJJCS+0cKKDWWDtYHkdqDdDHjdyzHg9hRSXhmHkxKPLByZD3NOeaBfKGzcyElj7mmABU4zjJ+dRqpmk9Wdi/rVk99C4eNYVyVIyO1B5SOLAwFUdaCQ39ytrbtIxGccD3rJBjNK0jdWNE6zfG8n2J+6Xp86jtYmZgqjJPQV0xceTLbbfs5tt1+8uOEHFembqzfgjSW0/TfMkGJJOa0bfKteHjLSLUxnrh+dRMcdaokhkpjSYqJnxUTPnigJzKKa0tCs+DTWk+dGwKMgNRs470MZSOhphmzSATxHaLf6VPERk7civDLyIxzOhHQkV708uQc9DxXknjHT/suqylB6X9Qrrx3fSoyDjBq70L+Ef+Yf0FVc4FWeh/wj/wAw/oK5ZzVN7UuTUqoe9PCgdKfwKiFaaigVKvNM3dqcnxU0iogaWoQG4tiuPWoytPgHSiyMiizc0cuqx8VwJNyHiRThlrk8SyDOAG7GueK7CW0m+32gOPxgUHp2qQ3aAEhZB1BrHnh81twz+o75cgZuOnek6O8eDkex9qMcB1IP9qEkimX91JwPwmua9ArGwktpvOmuJpgDkLmg5YdT1C7kmuPu4xxGmev1o9rm5j9JGD9KjN5KehX8qY0Bv7q/kWC1g0/aYurk8E1Z6qzWHhNLWQA3MzA7/Y57VCbybHG3iq69gur+aEPORAjbtnzo0Dr65/069szsaeYw+lQM81yVtR1FI0khNug+Ng3LfKor+4lXVYHVciJduTRhvJD2AoCFtMkIHlyyIMYxuyKdbaXFA27BLEck1Ib9wMDafpTklupD6VCg92oM938tSCdo9hxUADzHPKJ/c1KtqN2+Zi7Z/KuXVxFbrl2AAoBwCRIfwqOpNZ3WdVMzGC3OF7kVBqerSXRMUJKx/LvQcMXGTyavGOWeZ0Eea2/gbQze3IuJV+6j5HHWqjw5okuqXSoqkIOpr13TLGHTrRYIlAAHJHetOGLNlRiAKoVeAO1cOK4WFML9wa7OZEZNRumadvrhIxQEDoahZOKLOMUxgCKABdSRULKR1o5kyKjePikADEioXYgUe0QNQNDQALOcc1kPHNq01ms69UPP0rbyQg9qA1GxW6tZImHDLinjdU5XiksfqNGaSStu4H/uH9BTtUtTaXUkJBypIqTS0+4f/n/gV1zx+ptdj3PFNY44pheonkxxWZB285qaHk9c0GGyaPtEyRQFharkdKMCcdK5bRBVyamI7CqIJc2yTxskgyrDBFea+J/D1xps7XFmCYyc8dq9SZTUE8KSoVlUMpqMsZkeNuPbySy8RPBiO7UkDvV7b6jbXK5jlXJ7ZqfxF4NEoaaxHXkpWDu7C60+Uhg8ZB6Vmy47GrDm363bDd2BFDtaxNn04+YrHQazfWvDMSKsYfFXaaL8656rrLFy2noc7ZGFIWrKAPM/tVenia0OdwIp3/qKyI5Y0aVLAGoW9/cXy2/l4iDAmQdxVsunxL1JI+tByeIrMdMk0JN4oiAxHHn60aLcXyQRR/CoH5Uye4igXMjqB9aylx4hu5uI12A1XvLPOxMshOacxpXONDf6/GuUthuPvVFcSXF25aRic9qbHGAen50XGuauYOeWdoaK256VcaPpUt/cJFGp5PJ9q7Y2j3EqpGpYn2r0nw1pC6fbh3X7xhyfauuOG3C5DtF02LSbRYo1G8j1NRjzEHpxUhOR86jZQ1d45o2uKYbinPDULREdqAf5/al5/bNQNGRzURRs9aAME4rplHvQPIrhkINGyH+YPemls0IJTmu+b7GjYEHBphHOKYJPelv70BxlFRsgNPLU0sKA82/aFpflXK3cYwsnBx71mNNBELjP4/8AAr1nxHYrqGmyw4y2Mr9a8ut4DD5sZHKuQf6Cu2N3HTHt62XzUbNk80qVZkJIRlhV3YoOKVKnAtk6AV3ilSpkYxzUTkdaVKgGdTQl/pVnfLieFW+eKVKjWwymqeA0clrOT/qazN54O1GAkm3LD3UUqVc8sYuZVUz6Fcxsd1tIP+poc6TJ3jfP0pUq53GOkzrq6VK3HlOfyqaLQrpj6LaQ/wDU0qVExh/VFxeF9TfpaSf+NSHwtqinm1f+lKlVfMT9URbeE9TmfAtyvzNX2neA5SQ13KFHcClSq8cYm2tZpeg2mnqPLUFv9xqz2DoBSpV01pLhSmUqVMFSIBpUqEmMgPao3iBpUqAieEGh3i+VKlSCNkIph4NKlSBpY5ru/tSpUGRemM9KlQSJ34PzrJanoiteyPHwHO786VKntUf/2Q=="/>
          <p:cNvSpPr>
            <a:spLocks noChangeAspect="1" noChangeArrowheads="1"/>
          </p:cNvSpPr>
          <p:nvPr/>
        </p:nvSpPr>
        <p:spPr bwMode="auto">
          <a:xfrm>
            <a:off x="0" y="-579438"/>
            <a:ext cx="2171700" cy="1219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  <p:sp>
        <p:nvSpPr>
          <p:cNvPr id="1036" name="AutoShape 12" descr="data:image/jpeg;base64,/9j/4AAQSkZJRgABAQAAAQABAAD/2wBDAAkGBwgHBgkIBwgKCgkLDRYPDQwMDRsUFRAWIB0iIiAdHx8kKDQsJCYxJx8fLT0tMTU3Ojo6Iys/RD84QzQ5Ojf/2wBDAQoKCg0MDRoPDxo3JR8lNzc3Nzc3Nzc3Nzc3Nzc3Nzc3Nzc3Nzc3Nzc3Nzc3Nzc3Nzc3Nzc3Nzc3Nzc3Nzc3Nzf/wAARCACoASwDASIAAhEBAxEB/8QAHAAAAQUBAQEAAAAAAAAAAAAABAACAwUGAQcI/8QAOxAAAgEDAwIEAwUHBAEFAAAAAQIDAAQRBRIhMUEGEyJRMmFxFCNCgbEHMzRzkaHBFVJygpIWU2LR4f/EABkBAAMBAQEAAAAAAAAAAAAAAAABAgQDBf/EAB8RAQEAAgMBAQEBAQAAAAAAAAABAhEDITESQQQiYf/aAAwDAQACEQMRAD8A9KL4600yGhfOyetdMoxXVAjfnrXQ/tQhlPanJLQQlsEVUal0Iq13emqvUgdp4oDOnCyc+9W1o2UG1qpZjiXmrCxbIFKU6snR2HDGg5reU/C1WcCbhRItz2FMmZ+yTbuV/Oi4Ld1GSv8AWtAtso7CgNe86C2c2UYaYL6R7mufJfiOvFj9VkPFAjdfs8nB6g1lJtOTjbMR70Xqq+IryQyXFk28cekVVvBraZ3WUv8A4mvQ/n/q4scJL624Y/MRzaZI3wTDFCyaRcmMgOpzRLtqifHZTD/oaYbq9XhrSX/wNdr/AEcGX6rUVjaJdg5IU1G+lXZyBHjHfNWjahP0MEg/6mkNQJGHRh+VTcuGzqlcYEsraWJMMjfM4qxijOema1GnW8UWkRzXOHjk9RAHIFbrQ/C2iXFnFdRRM4cZ9deVZ95WRk5ZMa8qhtmY8KatdP02WRxiM/0r1qPw/pseNlsgx8qKi020j+GJR+VXOPTj9bYax0qXYAVIo/8A0xwOhrYeTGo9KgVwxJ7Cr0nbES6bJnoahOmy56Vujbxd1BpjW8OOFFPQ2wVzYSmJl253A147r1k1rfyBwRhulfTT20JPSvKv2q+HlhcX0C+l/ix70aVjXk7KoPFXGi6baX0crT3BiZRkY71XMgBH96sNCkWLUIt0ipGThi3TFdpj0uiZ/DsSQtLFexMAM4J5rOxSmCXcvxKeMVvdQ0LTb24LaffqoY+pQeKyOs6WNNvDEJRID3H6Vxz8TvbfaJqq3djGxwWxg1YpIHPSsF4WuhBeRwSnEbnHPavU4NHfy1ZRwRkGucQFjVCOlObYBiiX06ZQeMflQ0tlMO9Ps0L7SetT2pGw+r8X+KDltZc9TU1rbsqEEn4v8VNONZu+dNMrA8dKaWB6mmEHtTJIbjmnxz+oCgmXNdiyrdaYXsT5WgdRPoOKfDKduKgv2ylMmbuOJDmj9NXcRQFz+84q00pelR+nrpobZdqDiihwKggHoBPA+dNluo0O0HJ7U7njIeOFyFoMsOardQfMzHI9uKZPcOVDF8KcgY7mqv7fl8hPTjJBPP8ASsvLyTLxr4eL59TyHAJPTuajyGXcMY96i+0sL5o1UyKecAcKPY1HP58gi2RKNgI256fWuG2gQYsxO/owmCcgVA8SldzxptzjO3vTLhbiWcthApVQxHy+VPvJJTFFHFGGCvubnGaNjaJ7eE/FBGT/AMaFlsrVsg28ef8AjUrzSi5bKOEPQdgK4s5ZWdlwAC2O4HanMqFZq6JFp7qgAUDAArfeDJAfD9tgj4axVykN8GtyCAVyxHatD4YuUsLNbOSTlTwT7Vp4M5Oqy/0Y2+NeXFcLcUGsuRkHIqQPWtjT7uK5uxURauFqAkZ6j30wsaaWoB5YcjvVXr1imp6bNbyDO5ePkasCRUTkEGmc9fOer2DWF7LBIvKsaDVP/jXqH7RdB3t/qEK9fiArzZwY2P1rRxWV2ncazwxPt0idLJIjeg5AcZJHyp9raya3K9tqthtbaSswXG01W6Rd6NbQI9ys32oHOUOK1Wmana6pbzpbedlFztzywqc5/wAc7LK80uoWtbqWNTny3+IV6f8As/8AFi3kCafeuBMowjHuPas/f6HYX2nSyaXDK11nlXOCKyCi40y6QEPDKjbhkYNZk3t9E7lPUA011ibqgrLeEPE8Gs2ixs4FzGMMpPX51pN/FGxHHtrdusYqJrS3U8LipC9RyHJHPaimhJ5603eaeee1MZM9KkEW96bu54prIR3qPJzQFhA5Ipt1goeeajgbAp1wfTge1K3oSdqSVcyYFXmlR7UDOMYpthpm4efcZVOwPen3FxLudUjAhA+LPSs+fLrxqw4t90Ze3AW0cowExICAniq5mchY3mSWZsnC/h+tdtpjeIRLARHjG4nrU0VtDAD5UYBPGe9Z7lb60TGTwNDhzGmckMS4DcCp0ijj+ED2oa5iihkabDbzwu3pmuw3JXC3HoYnAyetIz71ZIoA9sE8x2289vnQiedbsPtNyjA+4xRlzB58eFcq4OQwqivrdTepJqVwwRBxxgMfnRaYkzXVzNIYXjjiQ9+SaU940cI2bHmJ2jB4oI3cb+bDpyl0Od8uOF47e9DQiytLf7y6LzdT7k+2KCXFuLvJ85oyuMnHGKdIiyJg9Gqvt4ry8VXuJPLgJz5a9SKKvbqO1QE5JPCqO9MIJovLjHl4O1t2WOKiS9YBdwyh4Ujqx+VOnjuF0y5uZwoEgCImeQT0pQQrFbxr1KLwT2pwquNP1iS1YJK25D2J6Vp7S5juYxJEwIP9q83ljuJJGwQqIM7sZwKN0fVntJFZS3lk7efxVp4ubXVZ+ThnsehbsdTXA4PQZoa0niuYVliOQf7URnHStcu2SzTpB61w4rhbPSmmgiZqjJ4NdIppFLYCahbLeWrwuAQwxzXi3iTSZdNvZI3Q7c5U17k3PFZ3xXokeq2TbBiZRwfeqxysu145aeJkHnA5ovS9QuNNnE9q+1x/eld27QTtDNmNwSOR1oMq3IB5FbMcplHS9vQ9E1cX9uZJL1IrrPwKoGao/E8VheTO93fOt0q4UNHgGszDN5Tq+TkHOM9a1CazYa68dk+lvLIoAyOtZeXHV6c7NMfZXs2n3aT20hWRW7HrXtXhrXItZ09JVYeaBiRfY15t4k0KK0hEllZSK34wDnFVHh7XZ9F1BZlyIycOnYiuHiXuzN8qaxGaD06/iv7SO4t2BRxniiWPT6U6qFuFdz86FZjmkJG9qkhGc9TmuYDHmh/N7EU4SfOg4JQY6GjLO3Ez7pjiNeT8/lQELbiPereMbIgvv1rjy56jtxYboHVL6C6LQCQoI+uwY4qshjF7KVV5fs6DGTxuq2urdJVZSoAPcClGgSNUUdOBWO3bXJp1ECKqIMADGKR6YqOSZYnKOSG9sVxbmORtoyGI7ihTrjcpBGRVY8J8xt+W7ge1Wv1/OoLmJ5Aoj5PsO9EJDFIYHWGVwd3KtREkccoxIisPYipBaOkBSWFXyPibgigY7kxZBVpDH8Ix8VMRJKIbVR6BGp9lwKgNtau/miKMt1ziu+IJpjZtJJsG5c4HReP1qs8O3Rkskmvcx26sfUfxD2FA2NvJlhjyfiPCKOpNCaTYzzXBnviHIbaoI+H6VP5JvL03civHDGCVTGdi9ia61ytvCwywumGRxkk9iBThK6/tZm1h1uHHkQ4KRq2cn3NT5B6HvUVxdwadYyRTASXk5yW6sKEN5LcasjeSYY3i4T3x3pkMkG5GGSAw7VWuPIkyqvLJ2z0WrM80Nc7/ACnCH1dqAtPDmpPazCO4YFX4YDsa2q4YAg5FeVIsyurtKSB2+db/AMM6iLyzEbsPNjGD8xWvgz31WTnw/YuMVwiuk8VzNaGc2mGnmmGkDGqJwKewqNqAxHjjw0l7C91AmHHJ215bcRvFlXyGXr86+g5VV0KsMjGMV5b430H7JcNPEv3T+3Y10wzsrrjl+MCzc8Z96svDmrppGqrO/EbjazHtmq2ZSjHjFDyruSuvJ3iqzbZz2mrLqH2vTZmuraVs8tkYPYiq7xnp8VjdxSphGmXc6DoDVZYLrlmgNql0qH4QASDVhpbX0+pAavayypMpQtIvwmsfrn4tP2e+IhZ3X2G6bEMp9LE9DXqG4MAc8GvBdTtX03Uniwy7WynzFb/w14t8zS0W4UmSM7CfoB/90Sl+t8Ys9qYYsLRBODTSc0GF8siubMdaIPXpXFXJqbRE1lHucE9utHs2OKHthgMR7124R5E9D7ax8l3W/imsT2ao5JUjkVXDEnpQvkTjrP8A2rvkysQTLkj3Fc1nlWuJvQoVVOOeppPFsnYKBkV1ElXpIP6V0KysCzbjnn50bDm92jcRgF+2a7FK6kMp9aH+hqO4Y+dheC2OnamRCSLURFGpLMORigVbQ3Ml3KI5YvNZx6QOFz70BNaNJIYXkEbRNkFRwDResXMej2yRWmZdSn9KoOq5qPU5Hiht7RI18wD7x/cmqqZQd5ZLqPplXlcZVO4oDUbWzhCy3TFY4uI4geB/+0Za30tg0rBgWKlTms3qV20uoW5upMKW4jUZ/OpMTL4ght45UiSVhKPVkcHHahYNU1DUHeS2siCw2rJIMBaO8sTACVlEKMSq7cEjtmi4SXTgBIl6Y71WwrLfS1Ry8rGa8f4nPv7CmyxEao+4AeQoTjpmrO6Yw2c11FgsvpQ+7Gq2NGjiGSXduXY9zQR7YxmoHNceSQD4P70PI8mfg/vTDsh5JqXT9RbTruOYH05wwoJpHzylR3Q3QOOhxV43VRnNx61bzJPCksZyrjIp5NZLwBqhu9PNuxy8XT6Vqz0rdLuMFmrpxmphaummNTI1jmmMcU40xqDRPzVfqllFfWrwSjIYcfKrButRN0oDw/xRo8unXrRuPTng+4rPuuAy/wBK9s8YaOup6e5UDzo+VPvXjlxbtHKySDDA4NaOO/UdZehMPjDVoEWJXiKxjCgpUg8baoGDMISPbbWcnGHIqOsmXVTpbaxrMurSpLPEiuvde9HeH3P2OT+af0FZutD4e/gn/mn9BUiR7xjvTTTyM009cUyphFPjU7sCm4qSM9amnE0ZAjHzqYj7oEY60JG2UGKNhs457YSNuB3EHHSsV7tb51IFcgHG8Cm+Yo6HP0oprFFPpGT71GYWQ8qMUrie0W/PRSKWWxk4FSbQen9K4Rgcg470tGLsrFnga4MRkbpGP80L9sj0pzcTgtOV2xIBksxox71riFbXT5Vhdxglj8IHWs5bzG68UQNJOhW3QgljgZqkb2eGvftb6letskxhQoyY89zUBe6umIimZz8R3EZNGGFdb14rK7R2SsMovG81FqckNhcSQwY2qcA/KinFXLDNK4Tn1HuelRXum3Q1CBoljZhGec8AD2NX1naPLCJ7gCOEj0Du3zqg1WZ3mjiUsFV8HB7Uj/Ummq94wfcVizyTyTR8m64uIrW3HLEKBUSNFawrDEQHxz7KKL0eIfe3xbYkK+lv80QU3xGIoryKxtx93bKN/PxP71Vs/Ucj50wzNM7zSMS0jbiTTHfPHaqTOnHce9DO2TT5COlDvgZGeaIZSsKjnI8p/wDjTGYllFNu3C28hPYUv0r4n/Z/fG31gR7sLJxXq2ePevDfDkxi1SBx/vr22Jt0Sn3Fb+O/5YM52eTTSa43FMY10SRNMauMTTSaRuP8qiPSnk1HuoCORc5zXlP7RNI+xXQuoVxHJ1Pzr1Zz1rPeMLEX+izpty6jcPyqsMtU5dPCbj46ioy6jIyCMFTg0HU8k7XSrQ+Hv4J/5p/QVnq0Hh/+Df8AmH9BXOk93JIpB89aeR70xl44oJzn8qenxVHyBTkPqBooKM4BX2NX/h2RJIpoXGccgVnJSVnPseRRekzmO/jCyBN3pJPSsV6zbcbvBobiy9W5PQT2oSSJlOJUIH+4VazO8CbpYi4/3ryKr5bxJRwcj2q6mXYOSFCfQfzFMiQLMvnKXTviiIbN7qTEWU55PYU241eys7kWKq02397Igzz7VCvr8CX1iv2iTU51W2t44yF2HO6spbRT2moR395AotyxcIep+tapryTxBqSxxRFLOA+oH3oLxPagbIyzO+NzKONi0hK7plxLqF0NVG2M7giR4wAKzetXEsmrScbju/KruO6tINOtI0kIYPubjGapfEJW2d5FH3jsNo7miqjT3MqR6PEjH1Bcsax4uBdJdSpwOArexFXfiFmtNGRpXBdogdo7ZFVPh6wNxAFfc8Sx+ZtUclutSaMtuCxoxyxyxPU/WtFq0K2XhmHDENcMBjPUVm1wl6GwfWR+VWvie+hudQhtrZiYbSIKw7Bj1/SqhVWZyAR06VG0gXoKbNuQhhyvc+1MYrjIP5mg3WJbkVC2ACT1pSSAKefzNRgl1LE4UdzQTiAvIeOBQety+XZn3bij4QVTJ6nk1ndeuPMuBCp4XrVROV1DtDUtfQAZ+IV7pbKRbx5/2ivGfB1v5+r2646NmvaVOFA7AVt4vGHL0mUGo2UGpM004roSF04pjLxU5phAqQHZTUJU0WwzUZABoAR1NQTR70ZW6NwaOZahkTNMPDPF+mmw1WdOis25azMi7W65r1f9pmnFo4rtR09Jry64T2610yn1jtc8DVf6B/Bv/MP6CqCr7QTizf8AmH9BWcPeS2O9ML460MZHJpByOtBCBJn6U5TzQ6Pk4qaPrzQR9wmYw6/En6UNuyMj61YRc8djwarriI20xRvgPKn/ABWfmw/Wjhz/ACrGy8QXMC+U77gOme4p8uoQXJ3FNsp/EvFUE6719Jw3Y0Gty0cgDfEKz7rRqNNqPiGVV/03TmUEDE0/t8qootZk06VorGJWkYeqV+cVFFModmHG85P1qOR4l3FlxITwaOxJGg0uW5m8qC1u4wxBd3IwFJ96WqyRxt9iSY3k8nLypyfpmqVb3FtmWIoin0heC5p0t+kVk4hQwORk7uooAbVLx7zUfscUSmSFR5hU+mNfmfehJ9t3eW+GZj8+2KOsL6107TDL5QPUvI3429z71TyzeYn2yMOiu4yxGM89qYFeMbiZbWONs9uD7VLBcEaYGiMv7sAPF24qp8WXRl+yKoLs5AwParawLx2hgDbAwyyn2oCHTYbqe3eSSbG0ekFecUNpGTbybtxdpCWL9TVskxkWN94hi+EMe596oWv0iu4k89JJJCS+0cKKDWWDtYHkdqDdDHjdyzHg9hRSXhmHkxKPLByZD3NOeaBfKGzcyElj7mmABU4zjJ+dRqpmk9Wdi/rVk99C4eNYVyVIyO1B5SOLAwFUdaCQ39ytrbtIxGccD3rJBjNK0jdWNE6zfG8n2J+6Xp86jtYmZgqjJPQV0xceTLbbfs5tt1+8uOEHFembqzfgjSW0/TfMkGJJOa0bfKteHjLSLUxnrh+dRMcdaokhkpjSYqJnxUTPnigJzKKa0tCs+DTWk+dGwKMgNRs470MZSOhphmzSATxHaLf6VPERk7civDLyIxzOhHQkV708uQc9DxXknjHT/suqylB6X9Qrrx3fSoyDjBq70L+Ef+Yf0FVc4FWeh/wj/wAw/oK5ZzVN7UuTUqoe9PCgdKfwKiFaaigVKvNM3dqcnxU0iogaWoQG4tiuPWoytPgHSiyMiizc0cuqx8VwJNyHiRThlrk8SyDOAG7GueK7CW0m+32gOPxgUHp2qQ3aAEhZB1BrHnh81twz+o75cgZuOnek6O8eDkex9qMcB1IP9qEkimX91JwPwmua9ArGwktpvOmuJpgDkLmg5YdT1C7kmuPu4xxGmev1o9rm5j9JGD9KjN5KehX8qY0Bv7q/kWC1g0/aYurk8E1Z6qzWHhNLWQA3MzA7/Y57VCbybHG3iq69gur+aEPORAjbtnzo0Dr65/069szsaeYw+lQM81yVtR1FI0khNug+Ng3LfKor+4lXVYHVciJduTRhvJD2AoCFtMkIHlyyIMYxuyKdbaXFA27BLEck1Ib9wMDafpTklupD6VCg92oM938tSCdo9hxUADzHPKJ/c1KtqN2+Zi7Z/KuXVxFbrl2AAoBwCRIfwqOpNZ3WdVMzGC3OF7kVBqerSXRMUJKx/LvQcMXGTyavGOWeZ0Eea2/gbQze3IuJV+6j5HHWqjw5okuqXSoqkIOpr13TLGHTrRYIlAAHJHetOGLNlRiAKoVeAO1cOK4WFML9wa7OZEZNRumadvrhIxQEDoahZOKLOMUxgCKABdSRULKR1o5kyKjePikADEioXYgUe0QNQNDQALOcc1kPHNq01ms69UPP0rbyQg9qA1GxW6tZImHDLinjdU5XiksfqNGaSStu4H/uH9BTtUtTaXUkJBypIqTS0+4f/n/gV1zx+ptdj3PFNY44pheonkxxWZB285qaHk9c0GGyaPtEyRQFharkdKMCcdK5bRBVyamI7CqIJc2yTxskgyrDBFea+J/D1xps7XFmCYyc8dq9SZTUE8KSoVlUMpqMsZkeNuPbySy8RPBiO7UkDvV7b6jbXK5jlXJ7ZqfxF4NEoaaxHXkpWDu7C60+Uhg8ZB6Vmy47GrDm363bDd2BFDtaxNn04+YrHQazfWvDMSKsYfFXaaL8656rrLFy2noc7ZGFIWrKAPM/tVenia0OdwIp3/qKyI5Y0aVLAGoW9/cXy2/l4iDAmQdxVsunxL1JI+tByeIrMdMk0JN4oiAxHHn60aLcXyQRR/CoH5Uye4igXMjqB9aylx4hu5uI12A1XvLPOxMshOacxpXONDf6/GuUthuPvVFcSXF25aRic9qbHGAen50XGuauYOeWdoaK256VcaPpUt/cJFGp5PJ9q7Y2j3EqpGpYn2r0nw1pC6fbh3X7xhyfauuOG3C5DtF02LSbRYo1G8j1NRjzEHpxUhOR86jZQ1d45o2uKYbinPDULREdqAf5/al5/bNQNGRzURRs9aAME4rplHvQPIrhkINGyH+YPemls0IJTmu+b7GjYEHBphHOKYJPelv70BxlFRsgNPLU0sKA82/aFpflXK3cYwsnBx71mNNBELjP4/8AAr1nxHYrqGmyw4y2Mr9a8ut4DD5sZHKuQf6Cu2N3HTHt62XzUbNk80qVZkJIRlhV3YoOKVKnAtk6AV3ilSpkYxzUTkdaVKgGdTQl/pVnfLieFW+eKVKjWwymqeA0clrOT/qazN54O1GAkm3LD3UUqVc8sYuZVUz6Fcxsd1tIP+poc6TJ3jfP0pUq53GOkzrq6VK3HlOfyqaLQrpj6LaQ/wDU0qVExh/VFxeF9TfpaSf+NSHwtqinm1f+lKlVfMT9URbeE9TmfAtyvzNX2neA5SQ13KFHcClSq8cYm2tZpeg2mnqPLUFv9xqz2DoBSpV01pLhSmUqVMFSIBpUqEmMgPao3iBpUqAieEGh3i+VKlSCNkIph4NKlSBpY5ru/tSpUGRemM9KlQSJ34PzrJanoiteyPHwHO786VKntUf/2Q=="/>
          <p:cNvSpPr>
            <a:spLocks noChangeAspect="1" noChangeArrowheads="1"/>
          </p:cNvSpPr>
          <p:nvPr/>
        </p:nvSpPr>
        <p:spPr bwMode="auto">
          <a:xfrm>
            <a:off x="0" y="-579438"/>
            <a:ext cx="2171700" cy="1219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  <p:sp>
        <p:nvSpPr>
          <p:cNvPr id="1040" name="AutoShape 16" descr="data:image/jpeg;base64,/9j/4AAQSkZJRgABAQAAAQABAAD/2wBDAAkGBwgHBgkIBwgKCgkLDRYPDQwMDRsUFRAWIB0iIiAdHx8kKDQsJCYxJx8fLT0tMTU3Ojo6Iys/RD84QzQ5Ojf/2wBDAQoKCg0MDRoPDxo3JR8lNzc3Nzc3Nzc3Nzc3Nzc3Nzc3Nzc3Nzc3Nzc3Nzc3Nzc3Nzc3Nzc3Nzc3Nzc3Nzc3Nzf/wAARCAB/AM0DASIAAhEBAxEB/8QAGwAAAgIDAQAAAAAAAAAAAAAAAAUEBgECAwf/xABDEAABAwICBQkFBQYFBQAAAAABAAIDBBEFMQYSIUFxExQ0UWGRobHBMlJygdEVIiNTcwcWQmJjkiQzQ4LwNURUg8L/xAAbAQACAwEBAQAAAAAAAAAAAAAEBQIDBgEAB//EAC0RAAICAgAFAwIFBQAAAAAAAAABAgMEEQUhMTIzEhNBIoEUI1FhkRVScaGx/9oADAMBAAIRAxEAPwD3BJ8b0go8JGq+8s7hcRMz4k7gs6S4uMJw8vaA6eQ6sTe3rPYF5lLLJNK6WZ5e9xu5xzJVVlnp5IZ4GB7/ANc+3/o5rtKsVqiQyUU8ZyZE31O1KZauplN5amZx7ZCVxQhnJvqaKvHqr5Qjo3EsjTdsjx2hxUmnxbEac/g1s7eLyfAqGhe2ycq4S7kv4LTh2mlXEQMQibUMH8TBqv8AofBWlukGGuoOdtqGmPLVHtX6rda8qmkbFG57sglsdXMyoE4d97Ig5EdSMx1Kb59DPcWpoqX5a1L/AEeiV+lVXM7Vo2iCPrIBcfRJpqypqCeXqJZL+88+SiU8zZ4myMOw59h6l0TKMIroZKc5yf1MLrdkskbtaJ7mO62uI8lohTIbGtHpDiVKRablWe7KL+Oas+EaR0tc9sUzeQnOQcdjuBVDR2bupVzpjJdC6F84P9j1gbVzqJo4Yi+Q2A3darGjmPPEDqas1nvYPwnZlw6j9V3qal9S8uedm4DIJPlXqn6erG+PW7l6vgkOxWoLjqhgG4ELH2pVf0/7VCUWtnLAI2GzjmeoJYr7ZPuD3VXFc0N48bcA9paHvFrW2AcVFmxGqlveUtB3M2JZR5O4hSUyqbcFti6fcbulld7Ur3cXFAlkbtbI8HscVohWECTHX1UXszOPY7aExpcZBIbUMsfebl3JKhd2zxcI3tkaHMcHNO0ELZVnDq59JJYkmEn7w6u1WVpBAINwVYns6eaaY1pq8blYHXjgHJtHn4+SRrvXSGWtqJCfalefErgg5PbNrj1+3TGK+ECmYTh02K1jaaAhpIu55Fw0dahq3/s7jBqa6S21rWNB4k38gvQW5JMhmXSpolOPU6VOg4FOTT1jzMBsD2jVJ9FTpGOjkdG8Fr2ktc05gjNeyryzShrW6QVoblr3t2loKttgktoW8Ky7bbHCx7K5ib/YZxcVBPUpFe69SewAKOj6I+mtCrOn68iTGWCTlk7oXH7rxccQnSrVE7Uq4Xfzgd+xWU5fJFR6CPJjqZacI0XiqaGOerlkDpW6wayw1Qcs0lxrDjhlcafXL2EBzHEWJHavQ6NobRwNGQjaPBVLTho5/THeYz5oWNsvUy2ymCgtFcEblu2MDt4rdCUW511nLekMK8OqHPRtG8xva9uwtNwrFG4PY17cnAFVtPcPdrUcZ6hbxQFn6h9XLkSSbbTklEjzI9zzvKZ1BtA89iUqVK+SN756JVHk7iFJUajydxCkpnV2IX2dzJmH0D6wk62pG3YTbf2KRWYQ6GIyRSF4bmCNtlOwVtqBp3lxKnPALSDkRtV6itHCnoQhQOAn2C1GvTGN52xnZt3HL1SFdIZXRF2oSL2uup6PFGebvcT1lYVoOhGI6xPL0/8Acfoj9yMR/Pp/7j9FR7cv0Nh/UMb+8q6uf7Of+/8A/X/9KH+5GI/n0/eforBopglTg/Oecvjfyurq6hOy1/qp1wkpbaAuIZlFmO4wlt8h89wa0ucbNAuSvI8Rqed4hU1OYllc4cL7PCyv+mWIcxwh8bHWlqPw22ztvPcvN9y7fL4IcGpajK1/PIUVZvUycVxXWp6TJ8S5JlDtQlv8sv8ALO1INaqhA98HxVmdkUgwiPXrWncwF3p6p+7JXR6CrKf1pHqlL0aL4B5Ko6c7K2kP9N3mrdS9Gi+AeSqOnXS6X9N3mhKluegm56r2V7lAsiRvauKFF8NpfTZUs+1dSQE6wo3o29jiEhhOafYT0QfEUky6fZm4DnEt92Kkd6ro7+CVbk3mYZInMBsSM1C5lL7ze8qmqSS5lt0W3yCjyfxCkrrhmFzzcpqujFiMyfopv2LU+9H3n6JpStwTQvsTUnsZYN/0+P5+ZXeulENLJIdzdnFaUED6elZFJYubfLioGPVHsU7T/M70RHRERMhCFWRBZAJyF1hNcFpmysle9txcAf8APmvJbPD1CEK4kBWpNhc5BbHJVvTPFuY0HNojaeoBbf3W7z6LknpbLKapWzUI9WVLSjE/tPFXvYfwYbsi9T8/RKDkhByQUnt7NnVVGqChH4E9V0mTiuS61XSZOKKaF1RO2Ju87ewJzX2oxmQ9WSf7sbYJAWQOmI2yHZwCYHJDWhjQ1uwAWAQclfrSEk5euez1Wm6NF8A8lUdOul0v6bvNW6l6NF8A8lUdOul0v6bvNBU+QPv8RWUIQjhcbxe0U/wnog+IpDD7RT7CeiD4is3xTzM0HDfGvuTEIQlgyGuBZzfL1TZKcCzm+Xqmyd4nhQsyPIznNK2GJ8jzZrRcqqTyummfI/NxumeOVV3imYdjdr+07kpVsmUMEIQonAVpw+n5vSRxn2rXdxKSYRTc4qQ9wvHHtPHcFY1OKOoyhCFM6cqieOngkmldqxsaXOJ3ALyjF8QfilfLVSXAcbMaf4WjIKzad4ttGGQO27HTkHub69ypqGult6NHwnF9Efdl1fQEHJCFQOBPVdJk+JOMIpeSh5V4++/wCh01LznEHucLxsfdw6+oJ3mn1S+lHz3iNn5soL9WCw7JZWHZK0WnqtL0aL4B5Ko6ddLpf03eat1L0aL4B5Ko6ddLpf03eaBp8gxv8RWUIQjhcdIfaKfYT0QfEUhh9op9hPRB8RWc4p5jQcN8a+5MQhCVjIa4H/rfL1U6uqBTU7pDmNjR1lQcD/1vl6qDi1XzioLWG8cewdp3lOsV6pQsyPIyG9znvLnG7iSSesrVCFYDgstaXuDWC7ibADeVhOMDpLuNTINg2Mv4leS2dGNDTClgbGLa2bj1lSUIVujoKBjeIx4Zh8lTJtIFmN9524KcTs2rzbS/F/tHEORidenpyQ22Tnb3enf1qM5elBeFjPItUfj5Ek80lRM+aZ2tJI4uc7rK0QhBmvSSWkC3p4ZKmdkMLS6SRwa0dq0V30Iwbk4xiVQ377xaEHc3r+fkpQj6noHy8lY9Tk/sVuoo24fUzUzSCWPIc63tHeVzU/HhbGqztlJ8AoCfQ7UfOLZOVjb6gsOyWVh2SkVnqtL0aL4B5Ko6ddLpf03eat1L0aL4B5Ko6ddLpf03eaBp8gxv8RWUIQjhcdIfaKfYT0MfEUhizKfYULUTe1xPis5xTzGg4b419yYhCw5waCTkEr1sZM7xVXN6aVrDZ8lgLbhvKhLjDIZZJHHLZbguycY61WkKr3uxsEIWQCSAN6uKjtRUzqqdsY2DNx6grTGxsbAxgAa0WACiYZRilpxrW5R+1x9FNVkVo6CEIUjxXdMcXOH4fyET7VFQC1pGbRvK85+SmYvXyYliEtTLs1jZrfdaMh/zrKhoSyXqZrsDF/D1afV9QQhCrDRto1hJxbEA14PN4rOlPX1D5+S9PY1rGBrAA1osANy8mo8VrqGIx0lS6JhNyGgZ9ykfvHjH/ny9w+iuhOMUJ83ByMmzaa0ugw0oZyeOVP8ANquHcEqS7GcTxCeZk8lS9zi3VJIH0S37RrLf57vBNarVKCaMrlcPsqtcZMsaClmEVE08kolkLg0CwKZq5PYvnFwlpnqVIb0sJ/pt8lUtOT/jqYdUZ81LwrSejjoIoavXbJGwNNmFwdbeLKv47iIxPEHTsaWxhoawHO3WULVCSntoLusjKvSYvQhCLAjpFmVYcNbq0UfaL95VehBc8Bo2nYFZ4mcnExg/haAs3xTzmg4Yvyv5N1Cr5toibxKlTP5OJzwLkZJSSSSSbk70DVHb2GXS0tEmiyfxCkqNR5O4hSU1q7ELbO4E1wSk1384kGxvsdp60qUllfVMa1rJiGgWAsFYnpkS0hCrH2lWfnu7gj7SrPz3dwU/WjpZ0KsfaVZ+e7uCcYVLJPSB8rtZ2sRcrqkmePJ3e0eJWFuY5NY/d3nescnJ7vigjdbRqhbcnJ7vijk5Pd8V47tGqFtycnu+KOTk93xXj20cpY2yxuY45juSeRjo3ljxtHinvJye74rlPR8u2z2feGRvkiMe51vT6CzPwlkRTi/qRxwL/Mn4BOFCwbDamN1TIGB0bGtu4EbM1OsU3rkpR2jEZlcq7nGS5mELNiixUwUwhdIYJZ5WxRN1nuyFwPNWjCNFbObNiRabWIhabj5n0UJ2RguZOFcpvSFuEYdI2IV0oIYXWjBHtdvBNE3xhobTRNaAAHWAG7YlKzHEJud7ZpMKHopSRxq+jP4JUmtX0Z/BK7FVU9CV/Uk0eTuIUlR6MGzuIUmyZVdiALO4whZsiysIGELNkWXjphWHAugf7yq/ZWDAug/7ypR6nkf/2Q=="/>
          <p:cNvSpPr>
            <a:spLocks noChangeAspect="1" noChangeArrowheads="1"/>
          </p:cNvSpPr>
          <p:nvPr/>
        </p:nvSpPr>
        <p:spPr bwMode="auto">
          <a:xfrm>
            <a:off x="0" y="-503238"/>
            <a:ext cx="1685925" cy="1047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ustom 1">
      <a:majorFont>
        <a:latin typeface="Chiller"/>
        <a:ea typeface=""/>
        <a:cs typeface=""/>
      </a:majorFont>
      <a:minorFont>
        <a:latin typeface="Britannic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240</Words>
  <Application>Microsoft Office PowerPoint</Application>
  <PresentationFormat>On-screen Show (4:3)</PresentationFormat>
  <Paragraphs>39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Yelena Isenbayeva </vt:lpstr>
      <vt:lpstr>Personal info</vt:lpstr>
      <vt:lpstr>medals</vt:lpstr>
      <vt:lpstr>World records </vt:lpstr>
      <vt:lpstr>Other Interests</vt:lpstr>
      <vt:lpstr>Slide 6</vt:lpstr>
      <vt:lpstr>Pole vaulting champion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Yelena Isenbayeva</dc:title>
  <dc:creator>Student</dc:creator>
  <cp:lastModifiedBy>Classroom</cp:lastModifiedBy>
  <cp:revision>41</cp:revision>
  <dcterms:created xsi:type="dcterms:W3CDTF">2012-08-14T02:43:31Z</dcterms:created>
  <dcterms:modified xsi:type="dcterms:W3CDTF">2012-08-21T20:51:27Z</dcterms:modified>
</cp:coreProperties>
</file>