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7" r:id="rId3"/>
    <p:sldId id="258" r:id="rId4"/>
    <p:sldId id="262" r:id="rId5"/>
    <p:sldId id="259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053E7-3740-46BE-A161-96F430B61FEA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195B8-89CC-4747-841A-8E2CFC6889B9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216774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549841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395462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834793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26953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71207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377952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43475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521603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053265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9887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61177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20D3F-450D-40B9-BB40-6A632D98DB65}" type="datetimeFigureOut">
              <a:rPr lang="en-NZ" smtClean="0"/>
              <a:pPr/>
              <a:t>21/08/2012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07AD-5E9E-4531-B5F9-62AD996C8A0D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415912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flag-metomorphoses.net/wp-content/uploads/2011/03/USA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854800">
            <a:off x="-132793" y="1224983"/>
            <a:ext cx="7772400" cy="1470025"/>
          </a:xfrm>
        </p:spPr>
        <p:txBody>
          <a:bodyPr>
            <a:normAutofit/>
          </a:bodyPr>
          <a:lstStyle/>
          <a:p>
            <a:r>
              <a:rPr lang="en-NZ" sz="7200" dirty="0" smtClean="0">
                <a:solidFill>
                  <a:srgbClr val="0070C0"/>
                </a:solidFill>
              </a:rPr>
              <a:t>Gymnastics star</a:t>
            </a:r>
            <a:endParaRPr lang="en-NZ" sz="7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NZ" sz="8800" dirty="0" smtClean="0">
                <a:solidFill>
                  <a:srgbClr val="FF0000"/>
                </a:solidFill>
              </a:rPr>
              <a:t>Gabby Douglas</a:t>
            </a:r>
            <a:endParaRPr lang="en-NZ" sz="8800" dirty="0">
              <a:solidFill>
                <a:srgbClr val="FF0000"/>
              </a:solidFill>
            </a:endParaRPr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B/AMwDASIAAhEBAxEB/8QAHAAAAgMBAQEBAAAAAAAAAAAABQcDBAYIAgAB/8QASBAAAQMDAgIGBwQGCAUFAQAAAQIDBAAFERIhBjEHE0FRkaEUIjJhcYGxI0JSwRU0YnKSshYkM0NTY4LCc6LR0vAXJTVVk+H/xAAaAQACAwEBAAAAAAAAAAAAAAADBAECBQAG/8QAMxEAAQMCAwQJAwUBAQAAAAAAAQACAwQRBSExEhRBcQYTIjJRYYGRoTOx4RUjQlLwwdH/2gAMAwEAAhEDEQA/AFzc3W5U+Q/GSUsuOFSEEAaR3bADavECS0zLadkxxKZbUCtnrCgq92obg1BqUypt5CAtvPsrB0qxzG2Djs2PhWt4iuXDU+yQk2q3GLcI7baFqC1lBSclSQScqKVEjKt8cicVtX/jZLeag44dsku4iRw2PR07h9pTeG1q2OtJBIwdx2bjlvms5jOC62B+2g5T/wDypApSU7eyOfbWq4Ma4VlQ554g1suhCAh1TgQnJVgaSBqB7+YweyuI6tuV117lDbNfhw1MauFlcklzqiH4r+zS1EEDBT7YTnO4ScjbYnFO93lziCeqfJx1zgAUlLilISrt0gk6QeeO/NUnkrQ84Q2hxGtWyFZI37/vD39tELAzwxKMkcRLlRihGWno5Osk7AaADnHtZqp7PaAzU+SodW9D6iUphKkOai11rettzScKBHI4OMj3itRxZxTar3bIsW3WhEN9hKW+u6hsZbA9lJBJQNXIDO1RT+L3Y9ml8PttJfipUoMTYwS2pY2I1JxjfkrGD7gax3pjC1hBQ4lROANOd/hzqoe1xu/JTYjRWkx9YKtPrAZyRjHxNa/gm/2qyRJzN3tbctT6UtJKGsuLQSSoLKjpKRhOBjJz3b1U4H4mtdnVL9Otcaat1rqUhZIUpCj64VnIIwBtp51RnaZ9xddjhtJfd+zbGlITk4SkAbDsFEykuDoq5hfQLrMtN8Xc7e71chSlgLCAApKu9I2HIbdhFHXePuJ3BgXIN+9tlCT9KzsyHLt762pkd1lTaylQdQUg4O+D2/KtzF6L77KYbeS9b0ocQFpy6rcEZH3aysTY8Fpj08l6HBJKTZeKi1+F1mZXE9/lAB68TMf5bhb/AJcULfcekK1SH3XlficcKj51v1dE9/A2kW4/F1Y/21Arot4jScf1I+8PHH8tZJZMdQV6JlRh7c2uaFggjHKvWAfaFMKP0UX5asOvwGk9/WqUfAJo1C6IWwP/AHC6rUewMMhIHzJOagQyHgufidDGPqX5ZpRFGBlJXj3b14U71e+p3+A094HRdw7EwXg/LUDnDrhSPBOKOscP2yF+qwIrA720gfUUZtK494rOmxyFv0gT8Lm1pq4TVabfBmSFH/DjLXnwFX4vA/E8xHWOWlLCTyMrDZPyO/lXQ7kZWgoRNO/3cD8uVBZfDz0tSusnp0nklwqVjypplM0cVkT4pNKUlf6FymXernPRmu/qPX89hVxvhK2tgF1Drqu3UrH0pnq4NGkj09r4dWT+dTNcIRQkFa1ukczqwKO2ONqUfUSP1KwdtsLIKfQobSQfv6R9d62jMH0aChGhDhSnGlQ2JoyLWWWktsNhtCRtttihky7Wm3uKROu1vbUBugyE6h8gc1JICFZzvNZ56HOfWpxjQhHIYWQD4ioU2KYsagE7++v2VxzZESFltMiS0lWEpbSEggd5OPzqo50pLS4rqbQwEZ9ULdJOPkKGaljcrpuPDql4uG++Syb/ABLDf4cTaZlojCVH1FqSG9A1k4OpCcYJAwTvuMkVmm1aTlPLtB+lWn2DJWA0jLqlBKcHdRJwB8z9atcKxrWu9uw+JHFRWWQrrFFenSpJwUKGM5zyxvkdtaxtHmsoZo3wOOGnJEr+kq3W2eoUEqK0lJ1YGwxrCwdwQeVAryzHZuUj9GhIiJWUtlLpcBSDsrPvGPhX7dYMa3XFyJBuBmJRpw+WglCwQCCnCjkYI32+FeI5Ybeb9M6xTRI6xLCkpWR+yVAjPxHhzqzdS66gr60CPKusVmc+Y7S3UpU4Gi528ikEEg8vnRrjezW60Xj0a2v+mRSFEu9Yhzq3Aogt+qPVKdtjvvXrjyFwzEVHPDEpb7yCGZKesACVIAGvTp3KiDlSSBns3rMRlpwUq0pxyIFQ07Z2lJyC/XEobwSHCgc8HfzzWoutp4ag2SJc7dNEue0lKn4L6UOE6z6pcSFjSBkJOntKeWa/ZHDDJ4KHEEW4ekrQ4UuMtMlQIykYJJGkpycnBHKsj1aQrUhOQOzHKoNpNDkpGSscRP2q5paXAt7lukJP2iQ71jSxjmCQFA5787eYuK7c7e+JEN1zrGhq1JGrSO8g52rUWDhC4cRQ5Um2vRVqYQSWC5hwqz6qSDgJ1AKIOcervioOH7/I4cekpTEhzW3miy4y+UuNkHGcFOQcjY4OD8qC+JpuG681YO8UFvnEU6+SUvzV+uhOgFJPs929M/gTpZfat7Nuuqo4XGaCEOuq0hxIGBv+LHjS6nyWps56QYrLKHFFSWm0JCWh+EAJAwPh8arLjNLA9Qp5EZGM55c+yqbu62vop2wuhWulOyAD0mQyn3tPJc+m9V5vS9w+wn+rmRLV3Ns4x8SoikD6C4d2zgV4UzIRzQT7xWY+UgkDJbEdCAA97SQm9P6ZJy8pt9tjM9xeWVnwGKFr6V+J1qyHIyR3JZBHnS0y5zIPhXpClFWlK1ZPIY5mgEvPFPsFM3Lqx6/lM1vpb4hAwtMJX7zB/JQqw10t3r7zEA/uoUP91YODw3f54zGtktxPYpTekeJxWltnRhe5KgZkhiKnntl1XgMfWpAlOhUulom95gRpfStc3B+pQc95Cv8ArUI6ULoM5jRMHkBq5/M0btPRhYooSbi7cZ7mPWzhlGfcBk+ZrXW3hvhiEUmLZIaFp5LcaC1D5qyaII5/7Jd1ZQN0hBSxR0g8QSSosMRFe9qOpZHmapy+MuKSk9fc5MdPclhLQ8kinuENoH2aEJHZpGKjWlKh6yUn3FIq27yO1eVRuJ07DlTi3+8lzdNnyrgkibcJElKuaXHlKHhnFUFstIOQkfIV0fLtNrl/rlshP/8AEjoV9RQuVwdwzIBC7NGQT2tAo+hoZo3+KbGN09rdVZIMIKh6pr99GKtykk04H+jGyrcJjvy2E/hCwoDxBNfg6L7fj/5CR5UPdpb8EwMWobXde/JKbh+5otV8iSpDTD0dDqetS+wHcJyCSkHkodhHbRHji8p4luLU5lpcZIRjqCE4SrfKgQBnVsTncHPZXvpCt1lhXJtywul1iUkuZbcQplODpKU43yCN8ntFAW3Mx8EZUnvr0bbOO0vF5jJVWAVHSo6DnmOytHLsGixNXSLdrbIawQ+hSiFoUT6qdOM5I3wcY78b0We/oi7wc0RGUi8J1upZckKyVZCSCtKRsfaSk4zjmKxKwoasEgnY/wDndUglw8F1gvaMJJwgb7DTWn4c4ITxDa5syHdmkSGNhHW0oAL54JwcggH2dweYoDZLVPvEoRbehK3eZBWE4GOe/P5VG/GudvKW3m5cVWrreqdCkEKxgK0nG/MZrnG+QOa5QoWrIa9IWUIKgkoWoJ39rAONj7xv21ds8By53aNCaWgdavSVFaUlI7xqIyRz0jcjOKrRIUu4SOqgx35D6sq6tpBUf/Peau3C03Xh2ehNxhqYdZeBbUoakLUk5BB7RtUm2gOa5fXZmXYbgu3SJimX0BLjgjvLCAojY5wMqx2jx51RbZRIeT1r4SlxfrPaVL3J5kDc5Jq1NkSbivr5chb7+DlbpycZJxnuyTgch2Yqz+hLmizpunoilRPW1qKNBbAxg4PMHOxGeVSDst7S7XRS8TcKy+GPR5IuMR4LICFNFWpLgA1JxgjbPaRkdleuIeJ2b3EYZ/Q0OGuPpQ26wlJV1YGAgnSDgHcYwN8Y7aAhKVghoqAJyR3nvqwxZLlJt8qfGYL0eLp63qzqUnUcD1Rk+/4b1U2Fi45qbrXdHXC0bitqYH5y2HIy0jQhAOpJB9bJPeCK3sboqszZ1Py5r2OY1pSD4DPnS46JuIGLJxOpE55tiJMYKHFuHSlKk+snJ7PvD4mn1FukCWgKjTI7iTuCh1JrMqIIutLrarTir6tsQYxxsMkBjdH3DMfcW1t0/wCcor+povFsduhI0Q4EZhPc00lOfAURDjRGesR/EKjcmRGRl2UwgD8TqR+dUDWN0QXyzSd4kqL0VKcaPV86+6jG5APyoZN434YhbO3WOtWcaWcunP8ApBxQKd0qWRnaHElyldh0hA8zmqmZjdSiR0NTL3WH2Ww6onmCKmbZSkEnlSmndK15eOIMKHFSfx6nFeOw8qzdy4sv9ySRLucnQT7DatCfh6uNvjQXVjBpmtKLAKp2b7D/AHknZcb7a7dn0ycwzjsWsA+FZ6T0kcPNkhp957H4GVD64pLurSFFa1+sealHc1XVKa5awTQjVyO7oTrcCpox+6+59k3HulO1gkNwZivfhA/3VAOlS2nnb5vy0f8AdSpDiFbgivw71G8yohwijOn3ThZ6TbCpGXRKaPcprP0Nej0k8M5/Xlj3ejubeVJlYyk8qqkb7iiNqX8UnPhULT2braP9FvFTQKkxojyc+01JBz4gVGx0d8VlWBaHPflxG3nXQLaARrbOArfHYasMbHCfZ7q1N6eAvNbASMidGHErygSxFjjtLz/j7IJ+VXz0Oz3SC5eoTR7UpYUvzyPpTelzI0TSH5LDQJ2DjgTnxr5JbeT1ra0qQeRByPGo3p54qeqIzskw90U8Q21YkWe9RS+EqSFjWwrB2IBGr8qxnE1tv9unOyL/ABVBxasuSU4U2s7DJUNgT78ZrppTYUkjbes9OQoyVMKACxuM/eSas2ZxNyoLQueLZMXDuEafFUUuMOpcGlRAVpIOMjsOMfOrd/vdyvstM27tsKkJR1fWMpKSpOSRkZwcZOPzp0OcG8PXNZXMtbPWq9pbYLaj80kGr0bo84VjNYRZmHP+OpbvhqJohnZe5GajZK54bdQTpwPn2UaZ4nlR7G7Yw5HVDdKi4l06irUMY3PqgcxjG+9Olzg/h1C/s7XEQocgG048MVI3HVbfVjQ4jaR/eIZGB5bVxqQdQu2Fz03bJa/XiJec7h1Kl/y0Rt8fiqKoORrZdEaDq1MsuJHLGSCBnYkeNdERrhIUkBxQUO9NWuv3zgfOhmc8FOyuaY9nuipIKbXLcWrJIDSlq9/LNenElp1TTrHVuoOFIcb0qB94PKuiJsGFNIMiMnX2OI9VQ+YoPdOHUzE6JjbNwZAwlMjIcSP2VjB+lJVcZns4ZELYwzEtzBY4XBN/NJBKk49lGfhUqVpylACSonAAQCTTai8I8JMugSrXLbczsHHXFoz8j9a2VrtFstqNdrgR0ftNAJNJCkcdStuTpFE0dlpJ9klrdwPxBcmw4zbFMtnkp8hvPyO/lVmR0dcSx2ytMJt4D7rTyVHzxTncclJV6rGge9Wa+blqScObe8UYUbLarPPSKp2rgD/eqQE3hy/wkFb1lmkfsNFX0oP6FeZSiiLCfUoHBCWlEj47bV065NjNILkiQ22gcytQSB41nrlx1wuxlDtzadOcYaBc/lzVN2Y3Uooxqqnu0Rk8rpDo4J4ilKPWxSj3urA8qKW/owu8g4U80kn/AA0KV4k4FNOLx7w4691TdwLY7OuQtCfHGPOtK3NZW2FhwKSv2VA6gfgaYZHGRkbrLqJqljrvbs8/ylRD6J20ZM6fIwNtLASCT8xRZPR5w3b2krlJuT5Udg6+B/IBTL+wjsl19xCEj2iTWSud9izZi+q1qQyMa14CEe4d5PdRGwsPBL73PwcUIY4b4PR6v6LTvz6x5xR81VMOCOD3crEDGo5wmS4B/NVZyZFdDigk5CdQ27PfXyylOnQsgKSFDB7xROpj/qFTepz/ADPuhUTpZmtxw2m0sawNlF5RHhigV44yv13V9vNLKD/dxR1aR8xufmayxOhWxFXI7a3yEMtrcWeSUJKj5VjPlkdqV7mlw+kiuQwXH+4rwoZUVL9ZSskk8ye+rEG5T7arVb5j8bfJDThSCfeORrQWfgLiG64WmEYzR/vJR0be5PPyrRN9EMhSMv3ppCu0NxisD5lQrmRSHNoXVGIULOy9w+/2WST0hcUtYAvCz++w0o+aa+PHvESZCJT0xuUUDT1brCAME/sgGtRI6IFhJ6u+oJx96Jj/AHmsnduB75anikRxMa/xI+5+aedG2Z2Zm6zRLhsxLGhuflZaeD0qK04lWhIPe09z+RFaKD0r2RaCmRFmsqAz7CVg/MHPlScchzGP7WO82Bz6xpSfrUWo9pqpqZRxRv0iieLgH0KdDnSNwm+T1qH0E/eUwr/aaJ23ibht5GqPe4qf8uQ+lJ8FYpALXg+0DXjVg5OKI2qeNUrLglOT2SQuiHeJuGEqGbvb0r7S2+lX0zQa58d2OK6SiehaB/hoUvPgKSySFju+Fe0pI9lRI7jUb47wV29H4iO8fhNJzpVsbYPqSXP3WcfzYqP/ANWrOkfZ26c4T+IoSPqaWKwCPXSDVdcdlR5FPwrt7cVU4FGzjf4TMkdLQP6tZEn3uST+QofI6Ur844TGahxkY2AQVkfMnHlWDSwlOyFH5170kUN07zxTUOF07cyz/q3sPpV4jZwHzEkjtK2dJP8ACQPKvU/pRvMpGiMzEikjdaW9ah8NWw8KwIVjmKsxWH5ZKYjDr6xzDTZUR4VTrZOBTG4UQO0WBTXK4TLi6Xp0l2Qs9ris4+A5CqOTWiicH8RTE6mrNLSO91HV/wA2KLNdGPELoSpbcdsHmFOZI8BVQx7uBRn1NLELbYA8LhYfUDzBq/a75dLPn9GT3mEncoScpP8ApOR5Vt4vRNNUvM2ehpHaGkaifEjFHofRfYo6MSVSpKjz1O6P5QKOynl1GSzp8Vo7Wcdr0S/n9IV8nsNMyTEWG1BY+yUMkdpAVg+FBn+Jb0pGlElLadSlHq2U7k8zuDTVvvRfZJEM/o1DkKQPZWHFLHzCjuPhilrcODb5bVqCopfbB/tGTqHhzozhMzikYX0M5NhbmgTt6u6hj094DGMDA+gqBVwuijk3GX/+6h+dXHYL6CUuRX0Ec8tEVAYu+6FeFD613FH3CM5ssV0xJZjlaW0sNBH4EoA/KicKIy0hOhlCCO0JFZ9ziaxRHD6RcYja+3W8nP1qJzpH4YaJH6VDih2MsOKHjpxTrnsA1XnGQ1D8mtJ9CtkpAxUKwAM5pfzulm0tbRIkuScbHSEJ89/Ks/O6V7o+MQrfFjpx/eKU4fyoRqI28U5Fg9ZLoy3PJNhwZ27KEXJsgak7KTypSyekLiV8HE1DX7jKfzBqoePeIwCHJqH/AHOspx/ygVArI+N0d2AVTRcke/4TuglD7DbpSDkdu9EAy2pOQ2g/6BSgtXSk5GaQiTZmlBPNTL5Tn5EH60Wd6YbclGn9Gyk/BaT+dX6+InVKvwysZq35C2tzZiOoLb8ZhxBGClbSVA/EEVkpvCPDswEKtrTKs84+W/ptVE9JNilIT1rkhhWRstokf8uaKW+5Rrj61ulsShnH2bgJ+Y5iigRv8CliKiE8R7rOSOjKMteq33J1rJ9h5AWPEEVahdEz7qQXbw0hPbpjlR/mFbKNqOy0KSRzBFH4XqtgfnQnUsRzsmo8XrIxsh/wFgj0S2pDf29ynrV+xoSPMGoT0V2bHqyLgf3nUf8AbTMWnIzzFUncJOc7VLYI/BUdiVW4/UKwTPRdZ0H13pah73B+QojG6N+HW1hSo7rmPxvK3861QV7qkQrNT1EfgqnEKsj6hQNrgnhxtOP0RFV71o1fXNE2rY3GSEwwGUDYJQAkAfKr4Hur511mM2XZTzbLY5qcVpHnVg1rUB0ssneJKjbDgT6x376+Uogbms7c+kHhqDqQiWuU4OyO0VA/6vZ86ys/pYjEaWrfJQP30Eq+oHgar10Y4o7cPqnC4YfsmMXN+dWmka0g0nU9KD5wRaM9wdlZ+iBUcrpSv7ydMdESMnGBobKiPmTVH1UY0TMWCVj/AONuZTnfbCWlZ7RtWcntqRkoODik1N4p4gmHL94mn3IdKB4JxQyTfLuk6hc5uRy/rC/+tUbWNvayakwCZjdovHynQyYjvqvRmgsc8tg7+FWxCh43jNfwikhE44u8RwLkKTKHbq9VfyIH5Gtvb+lCyqipMlMxp3kU9SFeYNMtkY4XWRJTyxmyW6G9zgVOgFOwBpk2foknOOn9JXGMhgEj+rBSlK/iAA86KzOia3AKEK5Sm3MbdaErHkBWXu8p4L1wxaiiIG18JRhWDjTtXvUOWwppwOiZjUDPurjoB3SwgIPnmjqeDrLa/wBQsLctxPN2U6Fb94BP5CpbSyHXJTL0gpo8m3cfZIpbg1BAwSeQHM1MLTcHWutbgTFN/jSwojxxTyaXLbjK66LEjp/w2WwkY9+OdSwHC8E9S6UrHYg7Yo4oralZkvSIu0jy5rnd1OnUgqOpJ3B5iqoTlWnt766kmwGp0Ut3Bhl8EY9dAP1rMK4A4aedWtcAtE9jTykJ8OVTuzgMihfq8UhG20jlmkQI6iBkmpksdWQtJwoclA4Ip2HgDhw5CYUjA7UyiaH3DovtTqCYs2bHURtrKVpHkDQzTzJpmKUFtDfklvA4ovtuGIl4lpT+Fa+sA+AVnFH4vSNxQlAHpbS/2lMJya8XLovvLIUqNOhSGx+IltR+WCPOhy+FL9AbKFwFOEb5bUlX51DmytHFFgfQTO7YFvRFpfSBxLIb0quPVD/KbSM+VApfFN8eVlV4ng/sSFJ+hFC5bNybz1tvltgdq2VAVRC1g4UlQPvodpNSUyX0ndiYLckfY4p4hZHqXu4f6pClfU1ZTxlxL/8AdS/46ziNRqdtNQXuHFXjgiee4PZG18TcQP8A9perh/pkKT9DVZ6TIkkKkyHn1d7rhWfE1XYbU4sJbQpaj91IyaOW3hW+3A/1W1ycficQWx4qxQztOyzK0IxTwDaNm+wQY5wcmosJB2SPCmPbuim7vkGfKixEdycuL/IDxNaKF0T2RohUuXNkHtAWEJ8hnzq7KeQ8ElUY1RMOTtrkkuDvyr9OBzIFdBROAeF4vsWtpzPPrlKc/mJo0xa7fFSEx4UdsDlpaSPyoopHeKRf0jiHdYTzy/8AVzO0y6+cR23HlDsbQVfSoptquSEFTltmoSO1UdYH0rpeXMS2VIbVjT2igs2WtaThathtg70wyi43SM/SF8gsGWHNcwyFDSQCM1AFHFP+8QGJ8FxEyM27q3+0QCfGsQ5wNa3FlSFONg/dDh28QaNuzhoVmOrQ91yLJ1w+IIXVLmypcaPEIwhxx0BKvgTzqi5xvw64pSo93hOgcyl5PlvvXL79wdeQGhhLQ2Sgckj3VEz66wgICz2A1HWG9yFV1NGSAx1/RdVW68i4nrIza+q/xXBpQB8aqXrj2xQEriNXCPKm40qDSwUpPvNc5JjTJSEtPKCGEnIQD6o+AFEWGUR2w20kADzoMlWBoFo0uCOlN3EhvmM/ZPOy8Q2hxtTcy7W5BUrISqQCST9KMt3iwxyHF3e3BCRsEyEf9a51xvqNfKUMcs0PfXeCdPR2IZ9YR6LoKTxvw2SEC8Qj70ug1RXxXYHF4TeIe52y6BSI2P3QK8qA7a4VjvBVOARW75Tsi3xpd3LUN5EhtQAyyoKA7eytIH2yyQ4sZPIVzBKkuw5CXIzzrLhGAppZSfEUYY4x4lbbCUXZ1SQNg62hzH8STTQqARchY0uHFshY03snpKeWE/ZkZPeamYJ6rD4QVHn6oNIxnpBvaFkvKYkDB2UjSM9+2K8r6QuIHCQZQQknk02lOPEE1Yzttohso3E2JAT0EaEpQCmGf4QKtM2yE4NoiFD92uelcUXV/wBZU+Rn3LI+lTxeL79GWOou0xHb/ak/WhmpH9U6MKNrtkHsV0S1Yoex9FZGDnHVip/0dBYG0dkK7koApK2vpV4hggCWtuc2ex1ISofBSfzBrY2bpZsck4uESXFcO5X/AGifEb+VQ2aM65IUuH1UZsO1yKYsdlCRlKAkdgAqxisS90ncNNt5ackPHGyUMkE+OKDzulpsDFvtTive+4E+Qz9ah08Y4ro8JrpdIz65fdM01GrJ2FJOb0k8SSj9hIZipydmWEk4+Ks0GmX++XAESrrKWO4OaQfknFDNWwaBaEfRqqd33AfKelwv1mtP69cYzS/wqcGrw51lrv0ncOobLTM13UdtQYWR9KSsqYxHJClEqO527aEv3JtZ2CqgTyONwFeXCKOBpD5bu9PynpH404dWyki5tEq3OrKd/gRX6rimyOJPV3CMo9mHBSHTMaUMHVXrQFbowfiKKKpw7wSZwqJ4/bfdOx+5x3mCtDmQRt2ZoIt4KUTStS48xu04pvf7iiPpVlN9uaBgTnMe9CFeZFMMqm8QkpMNe02BX//Z"/>
          <p:cNvSpPr>
            <a:spLocks noChangeAspect="1" noChangeArrowheads="1"/>
          </p:cNvSpPr>
          <p:nvPr/>
        </p:nvSpPr>
        <p:spPr bwMode="auto">
          <a:xfrm>
            <a:off x="0" y="-457200"/>
            <a:ext cx="1533525" cy="95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B/AMwDASIAAhEBAxEB/8QAHAAAAgMBAQEBAAAAAAAAAAAABQcDBAYIAgAB/8QASBAAAQMDAgIGBwQGCAUFAQAAAQIDBAAFERIhBjEHE0FRkaEUIjJhcYGxI0JSwRU0YnKSshYkM0NTY4LCc6LR0vAXJTVVk+H/xAAaAQACAwEBAAAAAAAAAAAAAAADBAECBQAG/8QAMxEAAQMCAwQJAwUBAQAAAAAAAQACAwQRBSExEhRBcQYTIjJRYYGRoTOx4RUjQlLwwdH/2gAMAwEAAhEDEQA/AFzc3W5U+Q/GSUsuOFSEEAaR3bADavECS0zLadkxxKZbUCtnrCgq92obg1BqUypt5CAtvPsrB0qxzG2Djs2PhWt4iuXDU+yQk2q3GLcI7baFqC1lBSclSQScqKVEjKt8cicVtX/jZLeag44dsku4iRw2PR07h9pTeG1q2OtJBIwdx2bjlvms5jOC62B+2g5T/wDypApSU7eyOfbWq4Ma4VlQ554g1suhCAh1TgQnJVgaSBqB7+YweyuI6tuV117lDbNfhw1MauFlcklzqiH4r+zS1EEDBT7YTnO4ScjbYnFO93lziCeqfJx1zgAUlLilISrt0gk6QeeO/NUnkrQ84Q2hxGtWyFZI37/vD39tELAzwxKMkcRLlRihGWno5Osk7AaADnHtZqp7PaAzU+SodW9D6iUphKkOai11rettzScKBHI4OMj3itRxZxTar3bIsW3WhEN9hKW+u6hsZbA9lJBJQNXIDO1RT+L3Y9ml8PttJfipUoMTYwS2pY2I1JxjfkrGD7gax3pjC1hBQ4lROANOd/hzqoe1xu/JTYjRWkx9YKtPrAZyRjHxNa/gm/2qyRJzN3tbctT6UtJKGsuLQSSoLKjpKRhOBjJz3b1U4H4mtdnVL9Otcaat1rqUhZIUpCj64VnIIwBtp51RnaZ9xddjhtJfd+zbGlITk4SkAbDsFEykuDoq5hfQLrMtN8Xc7e71chSlgLCAApKu9I2HIbdhFHXePuJ3BgXIN+9tlCT9KzsyHLt762pkd1lTaylQdQUg4O+D2/KtzF6L77KYbeS9b0ocQFpy6rcEZH3aysTY8Fpj08l6HBJKTZeKi1+F1mZXE9/lAB68TMf5bhb/AJcULfcekK1SH3XlficcKj51v1dE9/A2kW4/F1Y/21Arot4jScf1I+8PHH8tZJZMdQV6JlRh7c2uaFggjHKvWAfaFMKP0UX5asOvwGk9/WqUfAJo1C6IWwP/AHC6rUewMMhIHzJOagQyHgufidDGPqX5ZpRFGBlJXj3b14U71e+p3+A094HRdw7EwXg/LUDnDrhSPBOKOscP2yF+qwIrA720gfUUZtK494rOmxyFv0gT8Lm1pq4TVabfBmSFH/DjLXnwFX4vA/E8xHWOWlLCTyMrDZPyO/lXQ7kZWgoRNO/3cD8uVBZfDz0tSusnp0nklwqVjypplM0cVkT4pNKUlf6FymXernPRmu/qPX89hVxvhK2tgF1Drqu3UrH0pnq4NGkj09r4dWT+dTNcIRQkFa1ukczqwKO2ONqUfUSP1KwdtsLIKfQobSQfv6R9d62jMH0aChGhDhSnGlQ2JoyLWWWktsNhtCRtttihky7Wm3uKROu1vbUBugyE6h8gc1JICFZzvNZ56HOfWpxjQhHIYWQD4ioU2KYsagE7++v2VxzZESFltMiS0lWEpbSEggd5OPzqo50pLS4rqbQwEZ9ULdJOPkKGaljcrpuPDql4uG++Syb/ABLDf4cTaZlojCVH1FqSG9A1k4OpCcYJAwTvuMkVmm1aTlPLtB+lWn2DJWA0jLqlBKcHdRJwB8z9atcKxrWu9uw+JHFRWWQrrFFenSpJwUKGM5zyxvkdtaxtHmsoZo3wOOGnJEr+kq3W2eoUEqK0lJ1YGwxrCwdwQeVAryzHZuUj9GhIiJWUtlLpcBSDsrPvGPhX7dYMa3XFyJBuBmJRpw+WglCwQCCnCjkYI32+FeI5Ybeb9M6xTRI6xLCkpWR+yVAjPxHhzqzdS66gr60CPKusVmc+Y7S3UpU4Gi528ikEEg8vnRrjezW60Xj0a2v+mRSFEu9Yhzq3Aogt+qPVKdtjvvXrjyFwzEVHPDEpb7yCGZKesACVIAGvTp3KiDlSSBns3rMRlpwUq0pxyIFQ07Z2lJyC/XEobwSHCgc8HfzzWoutp4ag2SJc7dNEue0lKn4L6UOE6z6pcSFjSBkJOntKeWa/ZHDDJ4KHEEW4ekrQ4UuMtMlQIykYJJGkpycnBHKsj1aQrUhOQOzHKoNpNDkpGSscRP2q5paXAt7lukJP2iQ71jSxjmCQFA5787eYuK7c7e+JEN1zrGhq1JGrSO8g52rUWDhC4cRQ5Um2vRVqYQSWC5hwqz6qSDgJ1AKIOcervioOH7/I4cekpTEhzW3miy4y+UuNkHGcFOQcjY4OD8qC+JpuG681YO8UFvnEU6+SUvzV+uhOgFJPs929M/gTpZfat7Nuuqo4XGaCEOuq0hxIGBv+LHjS6nyWps56QYrLKHFFSWm0JCWh+EAJAwPh8arLjNLA9Qp5EZGM55c+yqbu62vop2wuhWulOyAD0mQyn3tPJc+m9V5vS9w+wn+rmRLV3Ns4x8SoikD6C4d2zgV4UzIRzQT7xWY+UgkDJbEdCAA97SQm9P6ZJy8pt9tjM9xeWVnwGKFr6V+J1qyHIyR3JZBHnS0y5zIPhXpClFWlK1ZPIY5mgEvPFPsFM3Lqx6/lM1vpb4hAwtMJX7zB/JQqw10t3r7zEA/uoUP91YODw3f54zGtktxPYpTekeJxWltnRhe5KgZkhiKnntl1XgMfWpAlOhUulom95gRpfStc3B+pQc95Cv8ArUI6ULoM5jRMHkBq5/M0btPRhYooSbi7cZ7mPWzhlGfcBk+ZrXW3hvhiEUmLZIaFp5LcaC1D5qyaII5/7Jd1ZQN0hBSxR0g8QSSosMRFe9qOpZHmapy+MuKSk9fc5MdPclhLQ8kinuENoH2aEJHZpGKjWlKh6yUn3FIq27yO1eVRuJ07DlTi3+8lzdNnyrgkibcJElKuaXHlKHhnFUFstIOQkfIV0fLtNrl/rlshP/8AEjoV9RQuVwdwzIBC7NGQT2tAo+hoZo3+KbGN09rdVZIMIKh6pr99GKtykk04H+jGyrcJjvy2E/hCwoDxBNfg6L7fj/5CR5UPdpb8EwMWobXde/JKbh+5otV8iSpDTD0dDqetS+wHcJyCSkHkodhHbRHji8p4luLU5lpcZIRjqCE4SrfKgQBnVsTncHPZXvpCt1lhXJtywul1iUkuZbcQplODpKU43yCN8ntFAW3Mx8EZUnvr0bbOO0vF5jJVWAVHSo6DnmOytHLsGixNXSLdrbIawQ+hSiFoUT6qdOM5I3wcY78b0We/oi7wc0RGUi8J1upZckKyVZCSCtKRsfaSk4zjmKxKwoasEgnY/wDndUglw8F1gvaMJJwgb7DTWn4c4ITxDa5syHdmkSGNhHW0oAL54JwcggH2dweYoDZLVPvEoRbehK3eZBWE4GOe/P5VG/GudvKW3m5cVWrreqdCkEKxgK0nG/MZrnG+QOa5QoWrIa9IWUIKgkoWoJ39rAONj7xv21ds8By53aNCaWgdavSVFaUlI7xqIyRz0jcjOKrRIUu4SOqgx35D6sq6tpBUf/Peau3C03Xh2ehNxhqYdZeBbUoakLUk5BB7RtUm2gOa5fXZmXYbgu3SJimX0BLjgjvLCAojY5wMqx2jx51RbZRIeT1r4SlxfrPaVL3J5kDc5Jq1NkSbivr5chb7+DlbpycZJxnuyTgch2Yqz+hLmizpunoilRPW1qKNBbAxg4PMHOxGeVSDst7S7XRS8TcKy+GPR5IuMR4LICFNFWpLgA1JxgjbPaRkdleuIeJ2b3EYZ/Q0OGuPpQ26wlJV1YGAgnSDgHcYwN8Y7aAhKVghoqAJyR3nvqwxZLlJt8qfGYL0eLp63qzqUnUcD1Rk+/4b1U2Fi45qbrXdHXC0bitqYH5y2HIy0jQhAOpJB9bJPeCK3sboqszZ1Py5r2OY1pSD4DPnS46JuIGLJxOpE55tiJMYKHFuHSlKk+snJ7PvD4mn1FukCWgKjTI7iTuCh1JrMqIIutLrarTir6tsQYxxsMkBjdH3DMfcW1t0/wCcor+povFsduhI0Q4EZhPc00lOfAURDjRGesR/EKjcmRGRl2UwgD8TqR+dUDWN0QXyzSd4kqL0VKcaPV86+6jG5APyoZN434YhbO3WOtWcaWcunP8ApBxQKd0qWRnaHElyldh0hA8zmqmZjdSiR0NTL3WH2Ww6onmCKmbZSkEnlSmndK15eOIMKHFSfx6nFeOw8qzdy4sv9ySRLucnQT7DatCfh6uNvjQXVjBpmtKLAKp2b7D/AHknZcb7a7dn0ycwzjsWsA+FZ6T0kcPNkhp957H4GVD64pLurSFFa1+sealHc1XVKa5awTQjVyO7oTrcCpox+6+59k3HulO1gkNwZivfhA/3VAOlS2nnb5vy0f8AdSpDiFbgivw71G8yohwijOn3ThZ6TbCpGXRKaPcprP0Nej0k8M5/Xlj3ejubeVJlYyk8qqkb7iiNqX8UnPhULT2braP9FvFTQKkxojyc+01JBz4gVGx0d8VlWBaHPflxG3nXQLaARrbOArfHYasMbHCfZ7q1N6eAvNbASMidGHErygSxFjjtLz/j7IJ+VXz0Oz3SC5eoTR7UpYUvzyPpTelzI0TSH5LDQJ2DjgTnxr5JbeT1ra0qQeRByPGo3p54qeqIzskw90U8Q21YkWe9RS+EqSFjWwrB2IBGr8qxnE1tv9unOyL/ABVBxasuSU4U2s7DJUNgT78ZrppTYUkjbes9OQoyVMKACxuM/eSas2ZxNyoLQueLZMXDuEafFUUuMOpcGlRAVpIOMjsOMfOrd/vdyvstM27tsKkJR1fWMpKSpOSRkZwcZOPzp0OcG8PXNZXMtbPWq9pbYLaj80kGr0bo84VjNYRZmHP+OpbvhqJohnZe5GajZK54bdQTpwPn2UaZ4nlR7G7Yw5HVDdKi4l06irUMY3PqgcxjG+9Olzg/h1C/s7XEQocgG048MVI3HVbfVjQ4jaR/eIZGB5bVxqQdQu2Fz03bJa/XiJec7h1Kl/y0Rt8fiqKoORrZdEaDq1MsuJHLGSCBnYkeNdERrhIUkBxQUO9NWuv3zgfOhmc8FOyuaY9nuipIKbXLcWrJIDSlq9/LNenElp1TTrHVuoOFIcb0qB94PKuiJsGFNIMiMnX2OI9VQ+YoPdOHUzE6JjbNwZAwlMjIcSP2VjB+lJVcZns4ZELYwzEtzBY4XBN/NJBKk49lGfhUqVpylACSonAAQCTTai8I8JMugSrXLbczsHHXFoz8j9a2VrtFstqNdrgR0ftNAJNJCkcdStuTpFE0dlpJ9klrdwPxBcmw4zbFMtnkp8hvPyO/lVmR0dcSx2ytMJt4D7rTyVHzxTncclJV6rGge9Wa+blqScObe8UYUbLarPPSKp2rgD/eqQE3hy/wkFb1lmkfsNFX0oP6FeZSiiLCfUoHBCWlEj47bV065NjNILkiQ22gcytQSB41nrlx1wuxlDtzadOcYaBc/lzVN2Y3Uooxqqnu0Rk8rpDo4J4ilKPWxSj3urA8qKW/owu8g4U80kn/AA0KV4k4FNOLx7w4691TdwLY7OuQtCfHGPOtK3NZW2FhwKSv2VA6gfgaYZHGRkbrLqJqljrvbs8/ylRD6J20ZM6fIwNtLASCT8xRZPR5w3b2krlJuT5Udg6+B/IBTL+wjsl19xCEj2iTWSud9izZi+q1qQyMa14CEe4d5PdRGwsPBL73PwcUIY4b4PR6v6LTvz6x5xR81VMOCOD3crEDGo5wmS4B/NVZyZFdDigk5CdQ27PfXyylOnQsgKSFDB7xROpj/qFTepz/ADPuhUTpZmtxw2m0sawNlF5RHhigV44yv13V9vNLKD/dxR1aR8xufmayxOhWxFXI7a3yEMtrcWeSUJKj5VjPlkdqV7mlw+kiuQwXH+4rwoZUVL9ZSskk8ye+rEG5T7arVb5j8bfJDThSCfeORrQWfgLiG64WmEYzR/vJR0be5PPyrRN9EMhSMv3ppCu0NxisD5lQrmRSHNoXVGIULOy9w+/2WST0hcUtYAvCz++w0o+aa+PHvESZCJT0xuUUDT1brCAME/sgGtRI6IFhJ6u+oJx96Jj/AHmsnduB75anikRxMa/xI+5+aedG2Z2Zm6zRLhsxLGhuflZaeD0qK04lWhIPe09z+RFaKD0r2RaCmRFmsqAz7CVg/MHPlScchzGP7WO82Bz6xpSfrUWo9pqpqZRxRv0iieLgH0KdDnSNwm+T1qH0E/eUwr/aaJ23ibht5GqPe4qf8uQ+lJ8FYpALXg+0DXjVg5OKI2qeNUrLglOT2SQuiHeJuGEqGbvb0r7S2+lX0zQa58d2OK6SiehaB/hoUvPgKSySFju+Fe0pI9lRI7jUb47wV29H4iO8fhNJzpVsbYPqSXP3WcfzYqP/ANWrOkfZ26c4T+IoSPqaWKwCPXSDVdcdlR5FPwrt7cVU4FGzjf4TMkdLQP6tZEn3uST+QofI6Ur844TGahxkY2AQVkfMnHlWDSwlOyFH5170kUN07zxTUOF07cyz/q3sPpV4jZwHzEkjtK2dJP8ACQPKvU/pRvMpGiMzEikjdaW9ah8NWw8KwIVjmKsxWH5ZKYjDr6xzDTZUR4VTrZOBTG4UQO0WBTXK4TLi6Xp0l2Qs9ris4+A5CqOTWiicH8RTE6mrNLSO91HV/wA2KLNdGPELoSpbcdsHmFOZI8BVQx7uBRn1NLELbYA8LhYfUDzBq/a75dLPn9GT3mEncoScpP8ApOR5Vt4vRNNUvM2ehpHaGkaifEjFHofRfYo6MSVSpKjz1O6P5QKOynl1GSzp8Vo7Wcdr0S/n9IV8nsNMyTEWG1BY+yUMkdpAVg+FBn+Jb0pGlElLadSlHq2U7k8zuDTVvvRfZJEM/o1DkKQPZWHFLHzCjuPhilrcODb5bVqCopfbB/tGTqHhzozhMzikYX0M5NhbmgTt6u6hj094DGMDA+gqBVwuijk3GX/+6h+dXHYL6CUuRX0Ec8tEVAYu+6FeFD613FH3CM5ssV0xJZjlaW0sNBH4EoA/KicKIy0hOhlCCO0JFZ9ziaxRHD6RcYja+3W8nP1qJzpH4YaJH6VDih2MsOKHjpxTrnsA1XnGQ1D8mtJ9CtkpAxUKwAM5pfzulm0tbRIkuScbHSEJ89/Ks/O6V7o+MQrfFjpx/eKU4fyoRqI28U5Fg9ZLoy3PJNhwZ27KEXJsgak7KTypSyekLiV8HE1DX7jKfzBqoePeIwCHJqH/AHOspx/ygVArI+N0d2AVTRcke/4TuglD7DbpSDkdu9EAy2pOQ2g/6BSgtXSk5GaQiTZmlBPNTL5Tn5EH60Wd6YbclGn9Gyk/BaT+dX6+InVKvwysZq35C2tzZiOoLb8ZhxBGClbSVA/EEVkpvCPDswEKtrTKs84+W/ptVE9JNilIT1rkhhWRstokf8uaKW+5Rrj61ulsShnH2bgJ+Y5iigRv8CliKiE8R7rOSOjKMteq33J1rJ9h5AWPEEVahdEz7qQXbw0hPbpjlR/mFbKNqOy0KSRzBFH4XqtgfnQnUsRzsmo8XrIxsh/wFgj0S2pDf29ynrV+xoSPMGoT0V2bHqyLgf3nUf8AbTMWnIzzFUncJOc7VLYI/BUdiVW4/UKwTPRdZ0H13pah73B+QojG6N+HW1hSo7rmPxvK3861QV7qkQrNT1EfgqnEKsj6hQNrgnhxtOP0RFV71o1fXNE2rY3GSEwwGUDYJQAkAfKr4Hur511mM2XZTzbLY5qcVpHnVg1rUB0ssneJKjbDgT6x376+Uogbms7c+kHhqDqQiWuU4OyO0VA/6vZ86ys/pYjEaWrfJQP30Eq+oHgar10Y4o7cPqnC4YfsmMXN+dWmka0g0nU9KD5wRaM9wdlZ+iBUcrpSv7ydMdESMnGBobKiPmTVH1UY0TMWCVj/AONuZTnfbCWlZ7RtWcntqRkoODik1N4p4gmHL94mn3IdKB4JxQyTfLuk6hc5uRy/rC/+tUbWNvayakwCZjdovHynQyYjvqvRmgsc8tg7+FWxCh43jNfwikhE44u8RwLkKTKHbq9VfyIH5Gtvb+lCyqipMlMxp3kU9SFeYNMtkY4XWRJTyxmyW6G9zgVOgFOwBpk2foknOOn9JXGMhgEj+rBSlK/iAA86KzOia3AKEK5Sm3MbdaErHkBWXu8p4L1wxaiiIG18JRhWDjTtXvUOWwppwOiZjUDPurjoB3SwgIPnmjqeDrLa/wBQsLctxPN2U6Fb94BP5CpbSyHXJTL0gpo8m3cfZIpbg1BAwSeQHM1MLTcHWutbgTFN/jSwojxxTyaXLbjK66LEjp/w2WwkY9+OdSwHC8E9S6UrHYg7Yo4oralZkvSIu0jy5rnd1OnUgqOpJ3B5iqoTlWnt766kmwGp0Ut3Bhl8EY9dAP1rMK4A4aedWtcAtE9jTykJ8OVTuzgMihfq8UhG20jlmkQI6iBkmpksdWQtJwoclA4Ip2HgDhw5CYUjA7UyiaH3DovtTqCYs2bHURtrKVpHkDQzTzJpmKUFtDfklvA4ovtuGIl4lpT+Fa+sA+AVnFH4vSNxQlAHpbS/2lMJya8XLovvLIUqNOhSGx+IltR+WCPOhy+FL9AbKFwFOEb5bUlX51DmytHFFgfQTO7YFvRFpfSBxLIb0quPVD/KbSM+VApfFN8eVlV4ng/sSFJ+hFC5bNybz1tvltgdq2VAVRC1g4UlQPvodpNSUyX0ndiYLckfY4p4hZHqXu4f6pClfU1ZTxlxL/8AdS/46ziNRqdtNQXuHFXjgiee4PZG18TcQP8A9perh/pkKT9DVZ6TIkkKkyHn1d7rhWfE1XYbU4sJbQpaj91IyaOW3hW+3A/1W1ycficQWx4qxQztOyzK0IxTwDaNm+wQY5wcmosJB2SPCmPbuim7vkGfKixEdycuL/IDxNaKF0T2RohUuXNkHtAWEJ8hnzq7KeQ8ElUY1RMOTtrkkuDvyr9OBzIFdBROAeF4vsWtpzPPrlKc/mJo0xa7fFSEx4UdsDlpaSPyoopHeKRf0jiHdYTzy/8AVzO0y6+cR23HlDsbQVfSoptquSEFTltmoSO1UdYH0rpeXMS2VIbVjT2igs2WtaThathtg70wyi43SM/SF8gsGWHNcwyFDSQCM1AFHFP+8QGJ8FxEyM27q3+0QCfGsQ5wNa3FlSFONg/dDh28QaNuzhoVmOrQ91yLJ1w+IIXVLmypcaPEIwhxx0BKvgTzqi5xvw64pSo93hOgcyl5PlvvXL79wdeQGhhLQ2Sgckj3VEz66wgICz2A1HWG9yFV1NGSAx1/RdVW68i4nrIza+q/xXBpQB8aqXrj2xQEriNXCPKm40qDSwUpPvNc5JjTJSEtPKCGEnIQD6o+AFEWGUR2w20kADzoMlWBoFo0uCOlN3EhvmM/ZPOy8Q2hxtTcy7W5BUrISqQCST9KMt3iwxyHF3e3BCRsEyEf9a51xvqNfKUMcs0PfXeCdPR2IZ9YR6LoKTxvw2SEC8Qj70ug1RXxXYHF4TeIe52y6BSI2P3QK8qA7a4VjvBVOARW75Tsi3xpd3LUN5EhtQAyyoKA7eytIH2yyQ4sZPIVzBKkuw5CXIzzrLhGAppZSfEUYY4x4lbbCUXZ1SQNg62hzH8STTQqARchY0uHFshY03snpKeWE/ZkZPeamYJ6rD4QVHn6oNIxnpBvaFkvKYkDB2UjSM9+2K8r6QuIHCQZQQknk02lOPEE1Yzttohso3E2JAT0EaEpQCmGf4QKtM2yE4NoiFD92uelcUXV/wBZU+Rn3LI+lTxeL79GWOou0xHb/ak/WhmpH9U6MKNrtkHsV0S1Yoex9FZGDnHVip/0dBYG0dkK7koApK2vpV4hggCWtuc2ex1ISofBSfzBrY2bpZsck4uESXFcO5X/AGifEb+VQ2aM65IUuH1UZsO1yKYsdlCRlKAkdgAqxisS90ncNNt5ackPHGyUMkE+OKDzulpsDFvtTive+4E+Qz9ah08Y4ro8JrpdIz65fdM01GrJ2FJOb0k8SSj9hIZipydmWEk4+Ks0GmX++XAESrrKWO4OaQfknFDNWwaBaEfRqqd33AfKelwv1mtP69cYzS/wqcGrw51lrv0ncOobLTM13UdtQYWR9KSsqYxHJClEqO527aEv3JtZ2CqgTyONwFeXCKOBpD5bu9PynpH404dWyki5tEq3OrKd/gRX6rimyOJPV3CMo9mHBSHTMaUMHVXrQFbowfiKKKpw7wSZwqJ4/bfdOx+5x3mCtDmQRt2ZoIt4KUTStS48xu04pvf7iiPpVlN9uaBgTnMe9CFeZFMMqm8QkpMNe02BX//Z"/>
          <p:cNvSpPr>
            <a:spLocks noChangeAspect="1" noChangeArrowheads="1"/>
          </p:cNvSpPr>
          <p:nvPr/>
        </p:nvSpPr>
        <p:spPr bwMode="auto">
          <a:xfrm>
            <a:off x="0" y="-457200"/>
            <a:ext cx="1533525" cy="95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us-flag.net/pictures/background/American_flag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G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a</a:t>
            </a:r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b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b</a:t>
            </a:r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y</a:t>
            </a:r>
            <a:r>
              <a:rPr lang="en-NZ" dirty="0" smtClean="0">
                <a:latin typeface="Forte" pitchFamily="66" charset="0"/>
              </a:rPr>
              <a:t> 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D</a:t>
            </a:r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o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u</a:t>
            </a:r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g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l</a:t>
            </a:r>
            <a:r>
              <a:rPr lang="en-NZ" dirty="0" smtClean="0">
                <a:solidFill>
                  <a:srgbClr val="0070C0"/>
                </a:solidFill>
                <a:latin typeface="Forte" pitchFamily="66" charset="0"/>
              </a:rPr>
              <a:t>a</a:t>
            </a:r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s</a:t>
            </a:r>
            <a:r>
              <a:rPr lang="en-NZ" dirty="0" smtClean="0">
                <a:latin typeface="Forte" pitchFamily="66" charset="0"/>
              </a:rPr>
              <a:t> </a:t>
            </a:r>
            <a:endParaRPr lang="en-NZ" dirty="0">
              <a:latin typeface="Forte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699025">
            <a:off x="395536" y="350765"/>
            <a:ext cx="2160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FF0000"/>
                </a:solidFill>
                <a:latin typeface="Bauhaus 93" pitchFamily="82" charset="0"/>
              </a:rPr>
              <a:t>Born In 1995 the 31 of December she is an up and coming star Gabby Douglas .  </a:t>
            </a:r>
            <a:endParaRPr lang="en-NZ" sz="2400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83470">
            <a:off x="5503799" y="1881093"/>
            <a:ext cx="31522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0070C0"/>
                </a:solidFill>
                <a:latin typeface="Bauhaus 93" pitchFamily="82" charset="0"/>
              </a:rPr>
              <a:t>She is only 4 feet &amp;11 inches . </a:t>
            </a:r>
            <a:endParaRPr lang="en-NZ" sz="3600" dirty="0">
              <a:solidFill>
                <a:srgbClr val="0070C0"/>
              </a:solidFill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713350">
            <a:off x="287856" y="4234241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0070C0"/>
                </a:solidFill>
                <a:latin typeface="Bauhaus 93" pitchFamily="82" charset="0"/>
              </a:rPr>
              <a:t>She is 16 years old and lives in  Virginia Beach in </a:t>
            </a:r>
          </a:p>
          <a:p>
            <a:r>
              <a:rPr lang="en-NZ" sz="2800" dirty="0" smtClean="0">
                <a:solidFill>
                  <a:srgbClr val="0070C0"/>
                </a:solidFill>
                <a:latin typeface="Bauhaus 93" pitchFamily="82" charset="0"/>
              </a:rPr>
              <a:t>The United States.  </a:t>
            </a:r>
            <a:endParaRPr lang="en-NZ" sz="2800" dirty="0">
              <a:solidFill>
                <a:srgbClr val="0070C0"/>
              </a:solidFill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106607">
            <a:off x="5185657" y="4771207"/>
            <a:ext cx="3125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FF0000"/>
                </a:solidFill>
                <a:latin typeface="Bauhaus 93" pitchFamily="82" charset="0"/>
              </a:rPr>
              <a:t>Her full name is Gabrielle Christina Victoria Douglas. </a:t>
            </a:r>
            <a:endParaRPr lang="en-NZ" sz="2400" dirty="0">
              <a:solidFill>
                <a:srgbClr val="FF0000"/>
              </a:solidFill>
              <a:latin typeface="Bauhaus 93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857364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data:image/jpeg;base64,/9j/4AAQSkZJRgABAQAAAQABAAD/2wCEAAkGBhQSERUUExQVFRUWGBwVFhcYFxwYFxgXGBcWFxcYGhYXHSYeGBolHRcUHy8gIycpLCwsFR4xNTAqNSYrLCkBCQoKDgwOGg8PGi0kHyQsLCwsLCksLCwpLCwsLCwsLCksLCwpLCksLCksLCwsLCwsLCwsLCwpKSwsLCwpLCwpLP/AABEIAMIBAwMBIgACEQEDEQH/xAAcAAABBQEBAQAAAAAAAAAAAAAAAQMEBQYHAgj/xABCEAABAwIDBQQIAwYFBQEBAAABAAIRAyEEEjEFBkFRYSJxgZEHEzKhscHR8EJS4RQWIzNickNzgpLxFSRTosLyJf/EABkBAAMBAQEAAAAAAAAAAAAAAAACAwEEBf/EACsRAAICAQQBAwIGAwAAAAAAAAABAhEDBBIhMUETMlEUIlJhcYGx0QUzof/aAAwDAQACEQMRAD8A4ahOBqMq2gG0JzKjKigG0JzKjKigG0JzKjKigG0JzKjKigG0JzKjKigG0JzKjKigG0JzKjKigG0JzKvdOiXENaJJIAA1JNgEUAwhSsVg3U3upvblexxa4cnAwRZNZEUA0hPZEmRFANITuRGVFANhO1MI5uoIsDccCAQfePNecqs27wVRxHvgXcdJ/qIvwjiAUUBWGifsL0zDE2AJ7hyBJ9wPkptTbFRxa5xBLCCJkzAi4Jg2+J5p/wDeOteS0ySTYjVuU6EcL85JPFAFY3BuIkAwTExaQJInxHmvIoHkeWnFWDduVRxGpdoBJMzIFjwOmrQnRvHWzZpHOLx8Z5eAA01AKp1AiZBtM25ary+nCsqe3KjW5RliCOPEk6ZoOp87zAhnHbRfWjOZiSNeIaDqf6R70AQEJzKlRQAEqQJVoAhCEACEIQAIQhAAhCEACEIQAITlLCvc1zmtcWsALyBIaCQ0EngCSB4rq3o+9ERrUnPxtMtzOouptMg+rzZqkgXBLezBuFjdAc7r7rV2UfXObDPVMrk8mVKppM7ySJjktNup6Kq+JZXdVa6nkNNjQbHPUdTc5x6NpuJjm4DgV3bFbuUThxQLQaYDGgEfhpvDmDwIU572tBjv8fsJLZp8/b7+jKph6lV+Hb/BbVp0WNkl5LqbZf3Z58+QVn6L/R1WGK9fiqZptoXa1wu95HZIHIAz5Lsdaq1xMgHtZr/mEQm8RjWiQCmRhwjebcqr690AvxFeq54Y2+UOcTc+OvCEzhfRdinPptdkZnzEuJkMa0gZj3yYHIcF2WhSYxznm73T2uIE6fDyTOIxTXa8RB7kJMaTTfBwva27TmVqjaIfUpNBc2oWwHMHZL+UFwIHO2qqBhyTABJ5DXyXfqz6cZYF4iOghvcBw815dgWUqZFCmxriNQ3T6nXzWbqKRx7ujgVagWOLXAtcLEEQQeoTRW+pejWo+o99eplZJc8tEuJJJLROveo2I9HOJqtdWp4d1KkLU2Ok1HxoTPE6kmAEKVmyxbezEpFJrYFzXOB1acpi4B01FuBTfqUxF0NITmRJlWmHhC9FIgBEIQgAQhCAECVIEqABCEIAEIQgAQhCABCEIARazZ/o5xLsXh6NVjgyt6txqNu0U6gzHtRAcAHiDxbxUHCbnYh9GliMn8Cq8U84M5SXlnaGouNdLjmvqbAYRjGMaODQ0E65dYPjCVsDM7k+j/D4XDljqTS6ozJVzXLoe5wzcD+HyWuxJv3JahUZ+LDXdpIuQZ5figNbqJUJqO7A46d17qHtKsXOJb5Kswe8jqLyOfE6Km0yyXtDEmcuQNdzmB71SYzGuBFirRlN1cns5xczr115qnr4YNLoDi4Wy5i0tP3wTbRbGMfjcsDNJIkqAMZL25jYcExhMO6vX9X2m3jNlmD/AFAcOqh7XwhoVTTztfYHM0yIKOuBif8AtwDiZn6LT7C2m11CbS0kedwud+szECYE3Kt9l4sYfE9sk0tHAceR8FjQydHQMPJEkDp9VPxLGVGZH3aRBAMAzros9+9uG0zPA5Zf1RV3woBvZDz4AD4qNpF9mSXgY2z6P8FWLAW+rYzSnSEFx6xr3m/UKk3g9FjKlIeoY2m5shlOnBcSeNWq43sNALKzdvg4+yxo6kyVFfvBVd+PKOlvgs3odaeRzTbe4WJwrS6q0BgElxc0NngBJlxPcsy5wXVNu4Z+JEAtt+KoMx/0tNh3xKyGN3IqtuC12pcfZA8Tc+ATeob9KzLFy8lP4uiGOIkGOUx7wCmE6dkJQ2uhEJYSQmJ0CEQhBggSpAlQAIQhAAkSoQAIQhAAhCfwGGNSqxg1c4DWNTpJsEAfRu4ewGYfAtoOd61j+0ZEA5jNhJi/XhPFbKg2LchA+So9nYYMoUxTBhrQ2DrYAAGONvcr3DVJDZ5KD7KVwe3GYVRtKLhWFZ/ZPiqupQL5j75LUxaK3A7YFFx9Y3Nytf7iVSbSf62pm4SeECOClbWpFrs2oFjF7c1MweDonCve4kmOETYz2fdK6E12Tp9Fbsrb1TCy1sODiNeAHD9VBxeKkFxBmde/mU83DkiTx9wVjTrU20PVhjS83MgnQ2nkbmE7dcoWKt0Vmyq9WnJa+C7UjWBeEzjN2KtXNXyufoTa7hOg5hPVNnuEObMny6qU7b9VtIUABHMG8zM/KFj/ACNSMJiaEE5bQdOs6DuTT6p4lbHaOw3ZRUe3mDa0CPa5d6qcPhafrJLQ5o/CSYPSQkm1FWWxY5ZJKKKqhWMBO5nE6wFbVdn0XOhmel/S7tAdzuIVrgtz6Zu6o49AIXB7uj2d3pL7+DNF5iBfqvQJ8Vuqe6eGaJOZ3efkFOwmFoM0os8RJ96bYxHq8fhGBwuFqOPZDnE8gSrWnufiKutP/eYH+1b+hXY4QIHQW+C9GvluHZhyOqosZzT1bfSMaPRs9zIq4g0hyo0qY83OBKy+2/QlAzYepUqukl2cMM/7XT7l1WrjGkWOU9QT81mts7MxzgThcY1p1y+yD0uHQqrg4pScnbOG7X3axGGMVqNSn1LSAfHRU7mrpW23baa1wqmu5nEsyvHg6mJHuXPMXUJcS4kum86z16phaIyEkoWmHgJUgSoAEIQgAQhCABCEIAFd7m4bPjKRLXFrHBzoBJaAbOgXgGLjTkqRTdi7YfhazatPVuoOjgdWnoVjNR9NbKxrZyg66cojpaOvVTzjg3U2Fvv3rD7Bx7sQ1lWmwgmxEzlJE66EdxWlp7LqOnMYJ4C8HvXHPIo9nUoJlvUxIItf9LqDiMUaZMcfv5pKbi0ZXHNazhx7+qocdtKOyTcGEkc0ZK0b6TssRS9ZmMDSffp98lUYdwY/I72TOU8uarcXvEaYIBkTBA8dT3qixe9bQcxeCQLAfFdMcgksJ0XF0abWDJmc6eWkjQqmx20hTF4BjTj3lYSn6RHEhswOMceqa2lvkxjey7PUdrAkDkJtdU3sT00uzZ7T32Z6oU6YEj+m5teO8qgq7ayCXuhzrgaQOZnRYQ7z1c0tIb/aL+ZS1WVX5XnjYDMCZHTXiNVqTMco+EdDxe+nrKbWZgY5ExoIF/aPXqr/AHbwdGpRD3i7iTaRabLjpz0/aaRPMWXRt3Nu02UmAvboBBOiyaW2h8cpKXHZtDu9QqEZXO8YPgnP3frUmxScHDgHDTuKawG2KMe0wdxPzVoN5qIsXDxKhUTpc87VNX+qKQ4mq29em9vMgFw8wvLd46JsHttzMfFaenvHQIs9vmomMwWExA7TaZ6iAfMLf0ZLi/ui0Up2/QGtRvhf4JipvhSb7Ic7wj4pMZ6N2uJNCoR0fceYuqLH7lYukJLQ9vNhn3ao3SKwx4X5JmL38qf4dJoPN0n3CFXHezFOP8xo6NGVVzqDme00jvBXh1U84SWzrjjxLpD2Jc99/wCIHfmZUIPkZB8YWT21tqsHlmIY2sBoa9ICpHR7CHeTlqKWId+afBWbcC6s3K+i2q08HdnyJFimjZmWMaORvNMmQxw6B9h5tJ8yhdGq+iwFxIpYtoP4Q1jwO52cSEK1s86onLQlSBKqHKCEIQAIQhAAkSpadMuIABJJgAXJJ0ACACnTLiA0EkmAAJJJ4ADVdR3F9EZeRVxzSG6toggE/wCYRoP6RfnGh0vo49HLcLTFasAa7h3imD+Fv9XM+Gmu2fVA0Xi6nXu9uPr5/o9DFpl3Ls94bCUqLAKbQGgQGiAABwAC9HFDmB0VPtCs7KQ25MxynhK5szauPwrz6+m57J/mMGYR3Dh4Lj2SydM64wiuzp+NxpcDyGvdzVFtKjmJEePwPdpwTOG2qatNtRjpabW0zDUHlwsvT3Zxa4jTWO7mjTbo2mUyxSqiox+Da5sgHS1rde9YraWwb24+Vz+oXS8RT7NwIOv35WUJ+Ca43uB9ny+QXqwnRxzjZy3E7u1D7AJsP+Pl4Ktx2y30YztcJvccJie5dhdQGjW/Yk+F9U4MM5wcAYn8pIB6EkWVfVl4VkXii++Dj2xMEatSwkNGYxy5q+pYN+YgNMwI5GDNir+phaXrC/K2jVbPbYIB582O0jrN1Mw+1HRLWMceDhI8ct7nvR68vCNWnSXZSb1UCKIz+0SABrfomsBss+rniIEDj9lW7tjvxFX1lQkxZrW/h6ACcveSStHg93nsa0w02gCdB1MWPglt0kdOFxjNtmYpbPeGznI4RqnMPQcLOdJ4Tx7uq1FTdOtUu3L3ZrKJU3Sr/iyjldK0z0o6jGvJApVHRAM92s+KmUAHe1rx6qTQ3TrXOZnWJurWjuY8gH1rfAGyNrB6rD5ZAo1n0zLajw3vNuscVYs33rUbOLag5G0joQnau49QwPXNg9E5+4Do9th7wU63I55ZdLP3UQG72UK/A0TxkZm/VPnBtdcNZU6tg+7VQ9o7kVmguYGu6NPyKpW4p1NwDg5jm94Kbc12if02LJ/qkaWnUY3/AA48I+SkDFMcIM/FZwbRe4/zD0kT8VH/AOq12Xcxj28wCPgqwyI5MuiyR57L87Ip8KtVo5CoQB3CbIVM3eS3sH/chW3I5PSmcQCVIEqCAIQhAAhCEAC6Z6Gd0fXVTiXizDlpz+b8TvDQdSeS5oxhJAFyTA7zYL6g3J2S3CYNjR+Fob3u1cfEyuHW5GobV5/jydOnjy5fH8lhjagb2RwVZ+0AledoYsE6qrdivALwu3Z7MIVEl46uREAmRp+vDgo78Q9g7bA4c28O8JllZe31DzTPa1TQbWmeKmJZBDWRJzHSCYAm1tIXipV5ARqT/wDle2OEOBi45aGeHKeaj9k8RxiefDj9wthLYEo7hynccRMkjX7C802w6J6DmefT49Eg2fVOlWmPAG3gZ4o/6VUAkPaXansmJnmfnzXbHLGrZzShTJbntdYuiBppEaGY+ag1n5CSdGgnUtN+PX71XvGYYtAmrTBuDe/GNJkHr1UJ+II7JfTgzxtfhcWPTRdEc8LuxFhk1wWFLEMzMIcLkAgxeecAW46qzbQw9x6qje5hre0efErIUSGPzDJ0dnJgd3Be8ZtWAHEAkcjfzBTvPG+Ci0U32bai0BgDGhrBpAAbHcALIbDTIuOungOKx+yvSDDslRhLeepH1Vu/e/DZgQ57ugabKqnE5p6fJF1ReyIzU3EdOHhK8U8cXGH368lS4jeagLhzgOLcpXn978K4Q0va7q2xW7kJ6M+qL7JBlqk0cQRcaHVZWjvtSa6HB8c8qkO30oNII9YQdez+qzcjfQyfBsab1ID+qxdPf7D6H1nQx+qQ+kKiCOzUPh+qbfER6bJ8G4dfiqvamyadT+YA4dRp46qidv8A0+FN8d4CkN3wpRPq39bhNuizVgzR5SZGr7h09aT3s6aj3pmtsGtNsjmi0ez8bK4wu9VJ2jw3o45fjZWjdpSNA4ffFCjF9DvU54cS/wCmROyBxwzT1g3/ANtki0jsS2fZd4aIVNpP6l/B8ohKkCVOcYIQhAAhCRAFzufhfWY2g06Zw4/6Zd8l9CvxmWmGyuDej0f98zo1x9y69XxU+C8X/ISfqJfkexoYbofue69QTrbp4FVVWuSTyCMTizdrdeahVuyCXvy/3GPJcUYno8RJ1PGgXKj4/ejI3h8vFUVfaDTZji8nyHeU2ylSHaqEOd1EjwGi6o4UuWc8p2+CczeX1pysD32vkaR7z8VYYejUjM71dAc3HO/yFveqM7cawHJA7rT5KM7Hl97u58kPC30qQKaXbNYzalBph1SrVPJogeAZ9U/+91Mfy8I90alwEXsJLjKwuIxZAsIJ008ZA4RPuVnsrHEP0kg6wLQTpPhx+C1aZLliynZrqO267xAw7WA8iPlaVNw+CrVZD29k3ix48FBwW2x2AyBHtN4STMCb2+S12zcaCBa5bcc7yPjoumOmxnNLUzj0hrCbsUw3tUGv6kCVK/dijEfs9Id4+gU1+KiJcAkO1qX/AJWz/dCssEEc7z5Zc/2Z/afo3oVO005XcBEt8BwWOx+7tXDkdiRMSLjxA0XUDi2u0e0nlIUavTk6CU3pR8D49Xkg/u5OUVgDwTLsC0iRK6BtPZbHmXMaTz0PmOKrDu5S4Oe3oRN0jxs9GGtxS93BjxaztOBXip2bHQrUVt0j/wCRpBvBBB5Jr9yqxIa0scHcCdB4pNsi/wBRi+TLkDQ+CdDlpv3KrMMSw+Pu0XituNWEOAaRr7Xem2sV6jH+IpqVaRBUqjjIi7bW1U5u4ldxhuS86n9E6PRzi7QKZHET56LVFmPU4vxFa2owkgxB5HRScI6rTP8ADqGBwn5L1V9H+IHANM27Uj6hPM2FiaRHrKZj8wMtPiEyTQk82KS7TJjNv1Y4eSFJpUZAloJ6tuhW5+Tgax/CPncJUgSqx5YIQhAAhCEAXm5VSMZT65m+bT9F1Wo7wlcX2ZjPVVqdT8jg7wBv7l139pnyEdxv4rytdjuSZ6/+PyVFxIu2Nr+oZYTUfJHIAcVk6mJLyXOlzjqSou/W03nGOaHENptawR/aHH3uKzj6zjq4nvJXThwKMUyGXVfczR19ptbq4DoLn3KKzaodMAmOaolY7NwpN+B+5V9iRD1pSZLfWJtMdym7Jwgc8B7jl11OvyKjvpwfcpWFZeJ7ikl0Ujy7Zr8LutTLRNswMHgZiCDwvGvMhWD91WMe0gS2O13xHkVX7N2gQPVv8DyPyV3gdpXgmY+HMdOneopWVtjVPYwB7BzQBINiCOPkm3+vbAL3AcCBH3/wrMsmC3wvp+i94aanZc2Op089UUXxuMeWVw2k8Ht3njPFR8dtERaAeK1Td2JBzOBB5KJU3ABmKhvH4eSNkjpjq8KMh/1C9iVYYTeytT0dmA4Ov+oUvHejusJyOa73FUeL3er0b1Kbh11HmFlSiW9TBlVOjcbM3toVobU/hPNu1dh8VoH4BjgDYjmPquLuZxHiFYbN23Xo/wAuo4D8puPIpllrs48ugT5xs6dW2UOBMcjyTtBoDr8GwAsfhPSJVH8yk13Udk/RW1Hf3DP9tr2nun4Km+LOGWlyx8Ftq/L1j78FNxFIQPJU1LerCzIqEHnlKkt3pwzgR6wT3H6Ld6EeKfwWlCmZ4QrahUGnEqoobcw50qe4/RFTEt1Y8HiNdf1TKSJSxy+C9NIHUSoVfZgcDl8WnTz4Hqm8HttrvasfdPf96qVjWktmmYcLjr0VCdOJl6myCCQHPHTJMeIN0K2bvjh/xuDHizmusWkWIQs2oa5fB8iBKkCVOTBCEIAEIQgAW93O2n62lkJ7dMR/p/CfiFglL2VtJ1CqHt4ajmOIUssN8aLYcmyVkvex042uf6/kIVSp+38a2tiH1GTldBva+VoPvBUBPHpE5dsFNwGMyw3mblQk5h6Lnua1gJcTAA5rWYnRoTdLTfBCn4zYz6LG5/aIBI5EqtLFFqzriyzq4nstcDBjzIJv8FZ4PaEta4WOmuh69D8Y5rOtaSO6/nCscJSdqBY2PIiP0UpIsi+2ftxwcQ48ZbPwK1WF2kKg/K7lwWNwmy8xLh+W4693D6hW+A/hnK4XPnzHgsVmS5NZhNoOaYPvU+ntOOnOVmK+JJAsAQL8PEJ9heQPon3UJ6dmro40GxMck+awIjhyWapVnD2gLaRYqW3HgXMjvTbibxNEDbe7NKo4kDITxHHwWeq7sVGiQA4dNfJbyuMzZFx0+KjkxY6fLmEkkmdGHUZIGDZhiLEEdCEHDDlC21fCZhMBw7rplmy6TuBafn4qTiehDWprlFBgsO06tHkrKnssToPJWLtgNYRDo93n0U/BYS+R0Ejr1j4ojjYs9VF8pkXAbNGnuKu8Hg1Lw+zRHwKmsw0arojGjzsuo3EGvskOEizuY+Y4pzZeNOb1VSzhoeDh/wAKxa2LHwVXtPC5jYw9t28z0VUjkc74ZLr7GovcXOpU3OOpLZJ4aoVQ3bgjtl4dxAFp5jv18UJ6EpnyWEqQJUGAhCEACEIQAIQhAAhClbL2XUxFVtKi0ue7QDh1J4DqgBvB4N9V7adNpc9xgAarsm5fo9GFh1SDVIlx/KOQ5DmeKnbm7o0tntEAVcQ4dqodG/0sHLrxVztna4w+He9xmo+wnieA7hqVOfPBaEa5Zhd+cQ31mVtyPu/UrIOKl42sXvJJmZLj3qw2DutVxLwGi2pPADVK+Ci7I2B2ZIDjoBJjlb78VYYegQXgC1oHHXUdVuBuiKdPKLzAPmJUynugHAQACZJPd+sKLZVNVyZfZVDtE8I0VjicCKjmni0D5eYWkwe7gyyND8vuPAqbR2HkcCRr2T0BH1+KXmjdyTM3Q2dcaxx8gVe4bZ4+/vonW4LKHO5Az35VIowLHkD/AOpKZCykNVcGCLagx9+EJjGbOBYRwIXrD4rtkH+n4R9E+MR7TdHNPudcfPyWmW0Z7AV3UnFpJg6d/wCuvmp1LEwYqCwMtI4DiPn4KRiKDS64gi4Pdw9/vXt+E9YCWmDE+I0KmkyzafJ7oBoflDrO9nl3H4hTxgGgnM3Wx5H6KBgNmHRwtq3mD0PwVucOcusngU0Yt9kZyS6KfaWGNGNXU+HEtn4hZHaO2qtGuHicvHudEx43jTu4dMNPOwtIWexO6zXZrAg2PIi/l3q7TS4Jxkn2Lu1viHH1byLC3cDEeFvctnSqAiQuMbb3Tq4Z2em50a3M8PPh8Fe7n75FrhSrGJgSeB0HujyWxlfDFyY/MTpFcSCPJY/bu8BbRdUH83DPGcc2kgE90H3K7xG2mMdkeYsCHcIJj3GPArkG8+2KmG2jiWvvTqO8C1waQPh5Kj4JRXydTwYo4hjazSIeM2sX4275QuSnDn/CJLDdpDyBBvoELdw+38zkedGdeYRlWEj1nRnXnKjKgD1nRnXnKjKgD0Hr2mwF7QA5Rol7g1okkwBzJXadxt3P2anlYAahANV/X8oPIcvFYX0c7turVTWPZp0/xnQE8uZjh1C6fX3mo4dgbSBceB5niRzPU6e5aNFFvULKDS550Eklc73h2u7FVMxsxtmN6c+pXra+331z2jbg38I6uP4j1NlZbvbHpmKuIIg3YCYBH573LeAPHgClaKfoe90twnV4qVezT4Di79OvFdP2ds+nQZDAA0TpxPzWdxO+FFmWkwguNo0IA1t+Hl58VZUdsCwJEnWNBxhK1ZhaUaADZcL/AAvI+q9wGsJ4xA8dPkqmtvAwvDAb2J+Skux47LbSTp3JVAG35LLD4cACNBbvnUr1WcJAUd+Ngd1z0EKMcXqTrB15fVbtrgzl8sexdDMxw0mR5/8AKqMTWDXa/jDP/SPmpuJ2iGwCY4eMSfdHms9iNoh73OB7Oe3UjKD7wVOdIvjTfZaYqiGkVALCzh0JAn5+aqsRiPV4kkkwWzz9kz8CUlPabnPyn2XAyOgEEe+VWY/FsaQ1xktlhniCCAfIqbrwWimuzR4us3M0gxJ15OiR4G6m4TDFpDm3F/I3ju+awuH2gakAcB5EGx8wtVsfabmjtezlGnAxfwWxpsySajwWbtp/x20m8Bnd/wDI+veFdsgiQsbhBOIfUBmSb9OHwB8Fo8JjBAPDirwdnLkjVEkOgzzmfNOZoEqj2vtsUajc2mnhF5VkcS11KWkEQSCOWvzVUSdoK2SoCDBj3dVgN6N0HMd6xmnAhJX2/XpVS4Xp3E9CbE+YW42dtSniqJIjTtNPAxcRy1SfbMt92Pk5kdsPflZUN2tyDu4fTxTdBox7HT2nsEEH2srbe5Q/SYwYSrDSM9nN/tMj7/VZTdTeyphsQ2pPHU6EHVruhW1XZm5MuH7qVwSGElvDXRKuk4faGBqtD/2hlLNc03atPEd0zHSEibavkXk+bglQhBMEIQgAQhCAFCRuqEIA6dvM406OBYw5GFoJa3stJIEktFibletrj/uHjgHBoHANAHZA5dEISvsrHokb7MDaFANAAJJIFgezxAVDsnG1D+1PL3l7KFQsdmOZpFgWu1BA5IQsl2UXSKTdGoTiRJJsdfBdM3aqksqEkk9m5Mm4k3QhDFgV+6NZzsbWJJMNeRJm4mD3rS7Pqk7RIJMCkIE2FzoOCEIXtNfZoqzrs/vH/wBfQeSbxLzmbc8EIQvJnwVu03nMLn/EPj6whRHN7TB/S34NSIXN8nUvB6on/uHf5Y+Kxe3ah/aDc6jj3JULPH7j+f2J2w3do/fBq3GA+R+CEJ49E5krdUWH9hUzDauHC/wSIVMfRHL2zM78nt/6HHxlif3Lqk4F8kmHOAvoICEKq9xN+0mYWkHUyCARlcIInkq7dF5/aqNz2mHN1/hzfndCFNe8eXtMH6aHf/0G/wCQz4vWBZqhCqcxp9luJpNk8PmUIQpnUu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5124" name="AutoShape 4" descr="data:image/jpeg;base64,/9j/4AAQSkZJRgABAQAAAQABAAD/2wCEAAkGBhQSERUUExQVFRUWGBwVFhcYFxwYFxgXGBcWFxcYGhYXHSYeGBolHRcUHy8gIycpLCwsFR4xNTAqNSYrLCkBCQoKDgwOGg8PGi0kHyQsLCwsLCksLCwpLCwsLCwsLCksLCwpLCksLCksLCwsLCwsLCwsLCwpKSwsLCwpLCwpLP/AABEIAMIBAwMBIgACEQEDEQH/xAAcAAABBQEBAQAAAAAAAAAAAAAAAQMEBQYHAgj/xABCEAABAwIDBQQIAwYFBQEBAAABAAIRAyEEEjEFBkFRYSJxgZEHEzKhscHR8EJS4RQWIzNickNzgpLxFSRTosLyJf/EABkBAAMBAQEAAAAAAAAAAAAAAAACAwEEBf/EACsRAAICAQQBAwIGAwAAAAAAAAABAhEDBBIhMUETMlEUIlJhcYGx0QUzof/aAAwDAQACEQMRAD8A4ahOBqMq2gG0JzKjKigG0JzKjKigG0JzKjKigG0JzKjKigG0JzKjKigG0JzKjKigG0JzKjKigG0JzKvdOiXENaJJIAA1JNgEUAwhSsVg3U3upvblexxa4cnAwRZNZEUA0hPZEmRFANITuRGVFANhO1MI5uoIsDccCAQfePNecqs27wVRxHvgXcdJ/qIvwjiAUUBWGifsL0zDE2AJ7hyBJ9wPkptTbFRxa5xBLCCJkzAi4Jg2+J5p/wDeOteS0ySTYjVuU6EcL85JPFAFY3BuIkAwTExaQJInxHmvIoHkeWnFWDduVRxGpdoBJMzIFjwOmrQnRvHWzZpHOLx8Z5eAA01AKp1AiZBtM25ary+nCsqe3KjW5RliCOPEk6ZoOp87zAhnHbRfWjOZiSNeIaDqf6R70AQEJzKlRQAEqQJVoAhCEACEIQAIQhAAhCEACEIQAITlLCvc1zmtcWsALyBIaCQ0EngCSB4rq3o+9ERrUnPxtMtzOouptMg+rzZqkgXBLezBuFjdAc7r7rV2UfXObDPVMrk8mVKppM7ySJjktNup6Kq+JZXdVa6nkNNjQbHPUdTc5x6NpuJjm4DgV3bFbuUThxQLQaYDGgEfhpvDmDwIU572tBjv8fsJLZp8/b7+jKph6lV+Hb/BbVp0WNkl5LqbZf3Z58+QVn6L/R1WGK9fiqZptoXa1wu95HZIHIAz5Lsdaq1xMgHtZr/mEQm8RjWiQCmRhwjebcqr690AvxFeq54Y2+UOcTc+OvCEzhfRdinPptdkZnzEuJkMa0gZj3yYHIcF2WhSYxznm73T2uIE6fDyTOIxTXa8RB7kJMaTTfBwva27TmVqjaIfUpNBc2oWwHMHZL+UFwIHO2qqBhyTABJ5DXyXfqz6cZYF4iOghvcBw815dgWUqZFCmxriNQ3T6nXzWbqKRx7ujgVagWOLXAtcLEEQQeoTRW+pejWo+o99eplZJc8tEuJJJLROveo2I9HOJqtdWp4d1KkLU2Ok1HxoTPE6kmAEKVmyxbezEpFJrYFzXOB1acpi4B01FuBTfqUxF0NITmRJlWmHhC9FIgBEIQgAQhCAECVIEqABCEIAEIQgAQhCABCEIARazZ/o5xLsXh6NVjgyt6txqNu0U6gzHtRAcAHiDxbxUHCbnYh9GliMn8Cq8U84M5SXlnaGouNdLjmvqbAYRjGMaODQ0E65dYPjCVsDM7k+j/D4XDljqTS6ozJVzXLoe5wzcD+HyWuxJv3JahUZ+LDXdpIuQZ5figNbqJUJqO7A46d17qHtKsXOJb5Kswe8jqLyOfE6Km0yyXtDEmcuQNdzmB71SYzGuBFirRlN1cns5xczr115qnr4YNLoDi4Wy5i0tP3wTbRbGMfjcsDNJIkqAMZL25jYcExhMO6vX9X2m3jNlmD/AFAcOqh7XwhoVTTztfYHM0yIKOuBif8AtwDiZn6LT7C2m11CbS0kedwud+szECYE3Kt9l4sYfE9sk0tHAceR8FjQydHQMPJEkDp9VPxLGVGZH3aRBAMAzros9+9uG0zPA5Zf1RV3woBvZDz4AD4qNpF9mSXgY2z6P8FWLAW+rYzSnSEFx6xr3m/UKk3g9FjKlIeoY2m5shlOnBcSeNWq43sNALKzdvg4+yxo6kyVFfvBVd+PKOlvgs3odaeRzTbe4WJwrS6q0BgElxc0NngBJlxPcsy5wXVNu4Z+JEAtt+KoMx/0tNh3xKyGN3IqtuC12pcfZA8Tc+ATeob9KzLFy8lP4uiGOIkGOUx7wCmE6dkJQ2uhEJYSQmJ0CEQhBggSpAlQAIQhAAkSoQAIQhAAhCfwGGNSqxg1c4DWNTpJsEAfRu4ewGYfAtoOd61j+0ZEA5jNhJi/XhPFbKg2LchA+So9nYYMoUxTBhrQ2DrYAAGONvcr3DVJDZ5KD7KVwe3GYVRtKLhWFZ/ZPiqupQL5j75LUxaK3A7YFFx9Y3Nytf7iVSbSf62pm4SeECOClbWpFrs2oFjF7c1MweDonCve4kmOETYz2fdK6E12Tp9Fbsrb1TCy1sODiNeAHD9VBxeKkFxBmde/mU83DkiTx9wVjTrU20PVhjS83MgnQ2nkbmE7dcoWKt0Vmyq9WnJa+C7UjWBeEzjN2KtXNXyufoTa7hOg5hPVNnuEObMny6qU7b9VtIUABHMG8zM/KFj/ACNSMJiaEE5bQdOs6DuTT6p4lbHaOw3ZRUe3mDa0CPa5d6qcPhafrJLQ5o/CSYPSQkm1FWWxY5ZJKKKqhWMBO5nE6wFbVdn0XOhmel/S7tAdzuIVrgtz6Zu6o49AIXB7uj2d3pL7+DNF5iBfqvQJ8Vuqe6eGaJOZ3efkFOwmFoM0os8RJ96bYxHq8fhGBwuFqOPZDnE8gSrWnufiKutP/eYH+1b+hXY4QIHQW+C9GvluHZhyOqosZzT1bfSMaPRs9zIq4g0hyo0qY83OBKy+2/QlAzYepUqukl2cMM/7XT7l1WrjGkWOU9QT81mts7MxzgThcY1p1y+yD0uHQqrg4pScnbOG7X3axGGMVqNSn1LSAfHRU7mrpW23baa1wqmu5nEsyvHg6mJHuXPMXUJcS4kum86z16phaIyEkoWmHgJUgSoAEIQgAQhCABCEIAFd7m4bPjKRLXFrHBzoBJaAbOgXgGLjTkqRTdi7YfhazatPVuoOjgdWnoVjNR9NbKxrZyg66cojpaOvVTzjg3U2Fvv3rD7Bx7sQ1lWmwgmxEzlJE66EdxWlp7LqOnMYJ4C8HvXHPIo9nUoJlvUxIItf9LqDiMUaZMcfv5pKbi0ZXHNazhx7+qocdtKOyTcGEkc0ZK0b6TssRS9ZmMDSffp98lUYdwY/I72TOU8uarcXvEaYIBkTBA8dT3qixe9bQcxeCQLAfFdMcgksJ0XF0abWDJmc6eWkjQqmx20hTF4BjTj3lYSn6RHEhswOMceqa2lvkxjey7PUdrAkDkJtdU3sT00uzZ7T32Z6oU6YEj+m5teO8qgq7ayCXuhzrgaQOZnRYQ7z1c0tIb/aL+ZS1WVX5XnjYDMCZHTXiNVqTMco+EdDxe+nrKbWZgY5ExoIF/aPXqr/AHbwdGpRD3i7iTaRabLjpz0/aaRPMWXRt3Nu02UmAvboBBOiyaW2h8cpKXHZtDu9QqEZXO8YPgnP3frUmxScHDgHDTuKawG2KMe0wdxPzVoN5qIsXDxKhUTpc87VNX+qKQ4mq29em9vMgFw8wvLd46JsHttzMfFaenvHQIs9vmomMwWExA7TaZ6iAfMLf0ZLi/ui0Up2/QGtRvhf4JipvhSb7Ic7wj4pMZ6N2uJNCoR0fceYuqLH7lYukJLQ9vNhn3ao3SKwx4X5JmL38qf4dJoPN0n3CFXHezFOP8xo6NGVVzqDme00jvBXh1U84SWzrjjxLpD2Jc99/wCIHfmZUIPkZB8YWT21tqsHlmIY2sBoa9ICpHR7CHeTlqKWId+afBWbcC6s3K+i2q08HdnyJFimjZmWMaORvNMmQxw6B9h5tJ8yhdGq+iwFxIpYtoP4Q1jwO52cSEK1s86onLQlSBKqHKCEIQAIQhAAkSpadMuIABJJgAXJJ0ACACnTLiA0EkmAAJJJ4ADVdR3F9EZeRVxzSG6toggE/wCYRoP6RfnGh0vo49HLcLTFasAa7h3imD+Fv9XM+Gmu2fVA0Xi6nXu9uPr5/o9DFpl3Ls94bCUqLAKbQGgQGiAABwAC9HFDmB0VPtCs7KQ25MxynhK5szauPwrz6+m57J/mMGYR3Dh4Lj2SydM64wiuzp+NxpcDyGvdzVFtKjmJEePwPdpwTOG2qatNtRjpabW0zDUHlwsvT3Zxa4jTWO7mjTbo2mUyxSqiox+Da5sgHS1rde9YraWwb24+Vz+oXS8RT7NwIOv35WUJ+Ca43uB9ny+QXqwnRxzjZy3E7u1D7AJsP+Pl4Ktx2y30YztcJvccJie5dhdQGjW/Yk+F9U4MM5wcAYn8pIB6EkWVfVl4VkXii++Dj2xMEatSwkNGYxy5q+pYN+YgNMwI5GDNir+phaXrC/K2jVbPbYIB582O0jrN1Mw+1HRLWMceDhI8ct7nvR68vCNWnSXZSb1UCKIz+0SABrfomsBss+rniIEDj9lW7tjvxFX1lQkxZrW/h6ACcveSStHg93nsa0w02gCdB1MWPglt0kdOFxjNtmYpbPeGznI4RqnMPQcLOdJ4Tx7uq1FTdOtUu3L3ZrKJU3Sr/iyjldK0z0o6jGvJApVHRAM92s+KmUAHe1rx6qTQ3TrXOZnWJurWjuY8gH1rfAGyNrB6rD5ZAo1n0zLajw3vNuscVYs33rUbOLag5G0joQnau49QwPXNg9E5+4Do9th7wU63I55ZdLP3UQG72UK/A0TxkZm/VPnBtdcNZU6tg+7VQ9o7kVmguYGu6NPyKpW4p1NwDg5jm94Kbc12if02LJ/qkaWnUY3/AA48I+SkDFMcIM/FZwbRe4/zD0kT8VH/AOq12Xcxj28wCPgqwyI5MuiyR57L87Ip8KtVo5CoQB3CbIVM3eS3sH/chW3I5PSmcQCVIEqCAIQhAAhCEAC6Z6Gd0fXVTiXizDlpz+b8TvDQdSeS5oxhJAFyTA7zYL6g3J2S3CYNjR+Fob3u1cfEyuHW5GobV5/jydOnjy5fH8lhjagb2RwVZ+0AledoYsE6qrdivALwu3Z7MIVEl46uREAmRp+vDgo78Q9g7bA4c28O8JllZe31DzTPa1TQbWmeKmJZBDWRJzHSCYAm1tIXipV5ARqT/wDle2OEOBi45aGeHKeaj9k8RxiefDj9wthLYEo7hynccRMkjX7C802w6J6DmefT49Eg2fVOlWmPAG3gZ4o/6VUAkPaXansmJnmfnzXbHLGrZzShTJbntdYuiBppEaGY+ag1n5CSdGgnUtN+PX71XvGYYtAmrTBuDe/GNJkHr1UJ+II7JfTgzxtfhcWPTRdEc8LuxFhk1wWFLEMzMIcLkAgxeecAW46qzbQw9x6qje5hre0efErIUSGPzDJ0dnJgd3Be8ZtWAHEAkcjfzBTvPG+Ci0U32bai0BgDGhrBpAAbHcALIbDTIuOungOKx+yvSDDslRhLeepH1Vu/e/DZgQ57ugabKqnE5p6fJF1ReyIzU3EdOHhK8U8cXGH368lS4jeagLhzgOLcpXn978K4Q0va7q2xW7kJ6M+qL7JBlqk0cQRcaHVZWjvtSa6HB8c8qkO30oNII9YQdez+qzcjfQyfBsab1ID+qxdPf7D6H1nQx+qQ+kKiCOzUPh+qbfER6bJ8G4dfiqvamyadT+YA4dRp46qidv8A0+FN8d4CkN3wpRPq39bhNuizVgzR5SZGr7h09aT3s6aj3pmtsGtNsjmi0ez8bK4wu9VJ2jw3o45fjZWjdpSNA4ffFCjF9DvU54cS/wCmROyBxwzT1g3/ANtki0jsS2fZd4aIVNpP6l/B8ohKkCVOcYIQhAAhCRAFzufhfWY2g06Zw4/6Zd8l9CvxmWmGyuDej0f98zo1x9y69XxU+C8X/ISfqJfkexoYbofue69QTrbp4FVVWuSTyCMTizdrdeahVuyCXvy/3GPJcUYno8RJ1PGgXKj4/ejI3h8vFUVfaDTZji8nyHeU2ylSHaqEOd1EjwGi6o4UuWc8p2+CczeX1pysD32vkaR7z8VYYejUjM71dAc3HO/yFveqM7cawHJA7rT5KM7Hl97u58kPC30qQKaXbNYzalBph1SrVPJogeAZ9U/+91Mfy8I90alwEXsJLjKwuIxZAsIJ008ZA4RPuVnsrHEP0kg6wLQTpPhx+C1aZLliynZrqO267xAw7WA8iPlaVNw+CrVZD29k3ix48FBwW2x2AyBHtN4STMCb2+S12zcaCBa5bcc7yPjoumOmxnNLUzj0hrCbsUw3tUGv6kCVK/dijEfs9Id4+gU1+KiJcAkO1qX/AJWz/dCssEEc7z5Zc/2Z/afo3oVO005XcBEt8BwWOx+7tXDkdiRMSLjxA0XUDi2u0e0nlIUavTk6CU3pR8D49Xkg/u5OUVgDwTLsC0iRK6BtPZbHmXMaTz0PmOKrDu5S4Oe3oRN0jxs9GGtxS93BjxaztOBXip2bHQrUVt0j/wCRpBvBBB5Jr9yqxIa0scHcCdB4pNsi/wBRi+TLkDQ+CdDlpv3KrMMSw+Pu0XituNWEOAaRr7Xem2sV6jH+IpqVaRBUqjjIi7bW1U5u4ldxhuS86n9E6PRzi7QKZHET56LVFmPU4vxFa2owkgxB5HRScI6rTP8ADqGBwn5L1V9H+IHANM27Uj6hPM2FiaRHrKZj8wMtPiEyTQk82KS7TJjNv1Y4eSFJpUZAloJ6tuhW5+Tgax/CPncJUgSqx5YIQhAAhCEAXm5VSMZT65m+bT9F1Wo7wlcX2ZjPVVqdT8jg7wBv7l139pnyEdxv4rytdjuSZ6/+PyVFxIu2Nr+oZYTUfJHIAcVk6mJLyXOlzjqSou/W03nGOaHENptawR/aHH3uKzj6zjq4nvJXThwKMUyGXVfczR19ptbq4DoLn3KKzaodMAmOaolY7NwpN+B+5V9iRD1pSZLfWJtMdym7Jwgc8B7jl11OvyKjvpwfcpWFZeJ7ikl0Ujy7Zr8LutTLRNswMHgZiCDwvGvMhWD91WMe0gS2O13xHkVX7N2gQPVv8DyPyV3gdpXgmY+HMdOneopWVtjVPYwB7BzQBINiCOPkm3+vbAL3AcCBH3/wrMsmC3wvp+i94aanZc2Op089UUXxuMeWVw2k8Ht3njPFR8dtERaAeK1Td2JBzOBB5KJU3ABmKhvH4eSNkjpjq8KMh/1C9iVYYTeytT0dmA4Ov+oUvHejusJyOa73FUeL3er0b1Kbh11HmFlSiW9TBlVOjcbM3toVobU/hPNu1dh8VoH4BjgDYjmPquLuZxHiFYbN23Xo/wAuo4D8puPIpllrs48ugT5xs6dW2UOBMcjyTtBoDr8GwAsfhPSJVH8yk13Udk/RW1Hf3DP9tr2nun4Km+LOGWlyx8Ftq/L1j78FNxFIQPJU1LerCzIqEHnlKkt3pwzgR6wT3H6Ld6EeKfwWlCmZ4QrahUGnEqoobcw50qe4/RFTEt1Y8HiNdf1TKSJSxy+C9NIHUSoVfZgcDl8WnTz4Hqm8HttrvasfdPf96qVjWktmmYcLjr0VCdOJl6myCCQHPHTJMeIN0K2bvjh/xuDHizmusWkWIQs2oa5fB8iBKkCVOTBCEIAEIQgAW93O2n62lkJ7dMR/p/CfiFglL2VtJ1CqHt4ajmOIUssN8aLYcmyVkvex042uf6/kIVSp+38a2tiH1GTldBva+VoPvBUBPHpE5dsFNwGMyw3mblQk5h6Lnua1gJcTAA5rWYnRoTdLTfBCn4zYz6LG5/aIBI5EqtLFFqzriyzq4nstcDBjzIJv8FZ4PaEta4WOmuh69D8Y5rOtaSO6/nCscJSdqBY2PIiP0UpIsi+2ftxwcQ48ZbPwK1WF2kKg/K7lwWNwmy8xLh+W4693D6hW+A/hnK4XPnzHgsVmS5NZhNoOaYPvU+ntOOnOVmK+JJAsAQL8PEJ9heQPon3UJ6dmro40GxMck+awIjhyWapVnD2gLaRYqW3HgXMjvTbibxNEDbe7NKo4kDITxHHwWeq7sVGiQA4dNfJbyuMzZFx0+KjkxY6fLmEkkmdGHUZIGDZhiLEEdCEHDDlC21fCZhMBw7rplmy6TuBafn4qTiehDWprlFBgsO06tHkrKnssToPJWLtgNYRDo93n0U/BYS+R0Ejr1j4ojjYs9VF8pkXAbNGnuKu8Hg1Lw+zRHwKmsw0arojGjzsuo3EGvskOEizuY+Y4pzZeNOb1VSzhoeDh/wAKxa2LHwVXtPC5jYw9t28z0VUjkc74ZLr7GovcXOpU3OOpLZJ4aoVQ3bgjtl4dxAFp5jv18UJ6EpnyWEqQJUGAhCEACEIQAIQhAAhClbL2XUxFVtKi0ue7QDh1J4DqgBvB4N9V7adNpc9xgAarsm5fo9GFh1SDVIlx/KOQ5DmeKnbm7o0tntEAVcQ4dqodG/0sHLrxVztna4w+He9xmo+wnieA7hqVOfPBaEa5Zhd+cQ31mVtyPu/UrIOKl42sXvJJmZLj3qw2DutVxLwGi2pPADVK+Ci7I2B2ZIDjoBJjlb78VYYegQXgC1oHHXUdVuBuiKdPKLzAPmJUynugHAQACZJPd+sKLZVNVyZfZVDtE8I0VjicCKjmni0D5eYWkwe7gyyND8vuPAqbR2HkcCRr2T0BH1+KXmjdyTM3Q2dcaxx8gVe4bZ4+/vonW4LKHO5Az35VIowLHkD/AOpKZCykNVcGCLagx9+EJjGbOBYRwIXrD4rtkH+n4R9E+MR7TdHNPudcfPyWmW0Z7AV3UnFpJg6d/wCuvmp1LEwYqCwMtI4DiPn4KRiKDS64gi4Pdw9/vXt+E9YCWmDE+I0KmkyzafJ7oBoflDrO9nl3H4hTxgGgnM3Wx5H6KBgNmHRwtq3mD0PwVucOcusngU0Yt9kZyS6KfaWGNGNXU+HEtn4hZHaO2qtGuHicvHudEx43jTu4dMNPOwtIWexO6zXZrAg2PIi/l3q7TS4Jxkn2Lu1viHH1byLC3cDEeFvctnSqAiQuMbb3Tq4Z2em50a3M8PPh8Fe7n75FrhSrGJgSeB0HujyWxlfDFyY/MTpFcSCPJY/bu8BbRdUH83DPGcc2kgE90H3K7xG2mMdkeYsCHcIJj3GPArkG8+2KmG2jiWvvTqO8C1waQPh5Kj4JRXydTwYo4hjazSIeM2sX4275QuSnDn/CJLDdpDyBBvoELdw+38zkedGdeYRlWEj1nRnXnKjKgD1nRnXnKjKgD0Hr2mwF7QA5Rol7g1okkwBzJXadxt3P2anlYAahANV/X8oPIcvFYX0c7turVTWPZp0/xnQE8uZjh1C6fX3mo4dgbSBceB5niRzPU6e5aNFFvULKDS550Eklc73h2u7FVMxsxtmN6c+pXra+331z2jbg38I6uP4j1NlZbvbHpmKuIIg3YCYBH573LeAPHgClaKfoe90twnV4qVezT4Di79OvFdP2ds+nQZDAA0TpxPzWdxO+FFmWkwguNo0IA1t+Hl58VZUdsCwJEnWNBxhK1ZhaUaADZcL/AAvI+q9wGsJ4xA8dPkqmtvAwvDAb2J+Skux47LbSTp3JVAG35LLD4cACNBbvnUr1WcJAUd+Ngd1z0EKMcXqTrB15fVbtrgzl8sexdDMxw0mR5/8AKqMTWDXa/jDP/SPmpuJ2iGwCY4eMSfdHms9iNoh73OB7Oe3UjKD7wVOdIvjTfZaYqiGkVALCzh0JAn5+aqsRiPV4kkkwWzz9kz8CUlPabnPyn2XAyOgEEe+VWY/FsaQ1xktlhniCCAfIqbrwWimuzR4us3M0gxJ15OiR4G6m4TDFpDm3F/I3ju+awuH2gakAcB5EGx8wtVsfabmjtezlGnAxfwWxpsySajwWbtp/x20m8Bnd/wDI+veFdsgiQsbhBOIfUBmSb9OHwB8Fo8JjBAPDirwdnLkjVEkOgzzmfNOZoEqj2vtsUajc2mnhF5VkcS11KWkEQSCOWvzVUSdoK2SoCDBj3dVgN6N0HMd6xmnAhJX2/XpVS4Xp3E9CbE+YW42dtSniqJIjTtNPAxcRy1SfbMt92Pk5kdsPflZUN2tyDu4fTxTdBox7HT2nsEEH2srbe5Q/SYwYSrDSM9nN/tMj7/VZTdTeyphsQ2pPHU6EHVruhW1XZm5MuH7qVwSGElvDXRKuk4faGBqtD/2hlLNc03atPEd0zHSEibavkXk+bglQhBMEIQgAQhCAFCRuqEIA6dvM406OBYw5GFoJa3stJIEktFibletrj/uHjgHBoHANAHZA5dEISvsrHokb7MDaFANAAJJIFgezxAVDsnG1D+1PL3l7KFQsdmOZpFgWu1BA5IQsl2UXSKTdGoTiRJJsdfBdM3aqksqEkk9m5Mm4k3QhDFgV+6NZzsbWJJMNeRJm4mD3rS7Pqk7RIJMCkIE2FzoOCEIXtNfZoqzrs/vH/wBfQeSbxLzmbc8EIQvJnwVu03nMLn/EPj6whRHN7TB/S34NSIXN8nUvB6on/uHf5Y+Kxe3ah/aDc6jj3JULPH7j+f2J2w3do/fBq3GA+R+CEJ49E5krdUWH9hUzDauHC/wSIVMfRHL2zM78nt/6HHxlif3Lqk4F8kmHOAvoICEKq9xN+0mYWkHUyCARlcIInkq7dF5/aqNz2mHN1/hzfndCFNe8eXtMH6aHf/0G/wCQz4vWBZqhCqcxp9luJpNk8PmUIQpnUu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5493086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http://www.ushistory.org/betsy/images/faq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14" name="Picture 12" descr="http://t2.gstatic.com/images?q=tbn:ANd9GcSJsYS95_V6yRxQ9dzX3UhmNCzQHzoUMEXfuFiCn5K7882iM79j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9643">
            <a:off x="6390330" y="1656062"/>
            <a:ext cx="2643174" cy="3452655"/>
          </a:xfrm>
          <a:prstGeom prst="rect">
            <a:avLst/>
          </a:prstGeom>
          <a:noFill/>
        </p:spPr>
      </p:pic>
      <p:pic>
        <p:nvPicPr>
          <p:cNvPr id="13" name="Picture 12" descr="http://t2.gstatic.com/images?q=tbn:ANd9GcSJsYS95_V6yRxQ9dzX3UhmNCzQHzoUMEXfuFiCn5K7882iM79j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9318">
            <a:off x="3105649" y="2185567"/>
            <a:ext cx="2643174" cy="1957453"/>
          </a:xfrm>
          <a:prstGeom prst="rect">
            <a:avLst/>
          </a:prstGeom>
          <a:noFill/>
        </p:spPr>
      </p:pic>
      <p:pic>
        <p:nvPicPr>
          <p:cNvPr id="12" name="Picture 12" descr="http://t2.gstatic.com/images?q=tbn:ANd9GcSJsYS95_V6yRxQ9dzX3UhmNCzQHzoUMEXfuFiCn5K7882iM79j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9536">
            <a:off x="357158" y="1285860"/>
            <a:ext cx="2395375" cy="49292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37841">
            <a:off x="457200" y="274638"/>
            <a:ext cx="8229600" cy="1143000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H</a:t>
            </a:r>
            <a:r>
              <a:rPr lang="en-NZ" dirty="0" smtClean="0">
                <a:solidFill>
                  <a:srgbClr val="0070C0"/>
                </a:solidFill>
                <a:latin typeface="Bauhaus 93" pitchFamily="82" charset="0"/>
              </a:rPr>
              <a:t>E</a:t>
            </a:r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R</a:t>
            </a:r>
            <a:r>
              <a:rPr lang="en-NZ" dirty="0" smtClean="0">
                <a:solidFill>
                  <a:srgbClr val="0070C0"/>
                </a:solidFill>
                <a:latin typeface="Bauhaus 93" pitchFamily="82" charset="0"/>
              </a:rPr>
              <a:t> M</a:t>
            </a:r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EDELS </a:t>
            </a:r>
            <a:endParaRPr lang="en-NZ" dirty="0">
              <a:solidFill>
                <a:srgbClr val="0070C0"/>
              </a:solidFill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362250">
            <a:off x="428596" y="1374805"/>
            <a:ext cx="23762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FF0000"/>
                </a:solidFill>
                <a:latin typeface="Berlin Sans FB Demi" pitchFamily="34" charset="0"/>
              </a:rPr>
              <a:t>She got a </a:t>
            </a:r>
            <a:r>
              <a:rPr lang="en-NZ" sz="3600" dirty="0" smtClean="0">
                <a:solidFill>
                  <a:srgbClr val="0070C0"/>
                </a:solidFill>
                <a:latin typeface="Berlin Sans FB Demi" pitchFamily="34" charset="0"/>
              </a:rPr>
              <a:t>gold for </a:t>
            </a:r>
            <a:r>
              <a:rPr lang="en-NZ" sz="3600" dirty="0" smtClean="0">
                <a:solidFill>
                  <a:srgbClr val="FF0000"/>
                </a:solidFill>
                <a:latin typeface="Berlin Sans FB Demi" pitchFamily="34" charset="0"/>
              </a:rPr>
              <a:t>the </a:t>
            </a:r>
            <a:r>
              <a:rPr lang="en-NZ" sz="3600" dirty="0" smtClean="0">
                <a:solidFill>
                  <a:srgbClr val="0070C0"/>
                </a:solidFill>
                <a:latin typeface="Berlin Sans FB Demi" pitchFamily="34" charset="0"/>
              </a:rPr>
              <a:t>uneven </a:t>
            </a:r>
            <a:r>
              <a:rPr lang="en-NZ" sz="3600" dirty="0" smtClean="0">
                <a:solidFill>
                  <a:srgbClr val="FF0000"/>
                </a:solidFill>
                <a:latin typeface="Berlin Sans FB Demi" pitchFamily="34" charset="0"/>
              </a:rPr>
              <a:t>bars at the London Olympic games . </a:t>
            </a:r>
            <a:endParaRPr lang="en-NZ" sz="3600" dirty="0">
              <a:latin typeface="Berlin Sans FB Dem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651339">
            <a:off x="6244725" y="1831648"/>
            <a:ext cx="20002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rgbClr val="0070C0"/>
                </a:solidFill>
                <a:latin typeface="Berlin Sans FB Demi" pitchFamily="34" charset="0"/>
              </a:rPr>
              <a:t>She won </a:t>
            </a:r>
            <a:r>
              <a:rPr lang="en-NZ" sz="3200" dirty="0" smtClean="0">
                <a:solidFill>
                  <a:srgbClr val="FF0000"/>
                </a:solidFill>
                <a:latin typeface="Berlin Sans FB Demi" pitchFamily="34" charset="0"/>
              </a:rPr>
              <a:t>the all </a:t>
            </a:r>
            <a:r>
              <a:rPr lang="en-NZ" sz="3200" dirty="0" smtClean="0">
                <a:solidFill>
                  <a:srgbClr val="0070C0"/>
                </a:solidFill>
                <a:latin typeface="Berlin Sans FB Demi" pitchFamily="34" charset="0"/>
              </a:rPr>
              <a:t>around</a:t>
            </a:r>
            <a:r>
              <a:rPr lang="en-NZ" sz="3200" dirty="0" smtClean="0">
                <a:solidFill>
                  <a:srgbClr val="FF0000"/>
                </a:solidFill>
                <a:latin typeface="Berlin Sans FB Demi" pitchFamily="34" charset="0"/>
              </a:rPr>
              <a:t> Olympic</a:t>
            </a:r>
            <a:r>
              <a:rPr lang="en-NZ" sz="3200" dirty="0" smtClean="0">
                <a:solidFill>
                  <a:srgbClr val="0070C0"/>
                </a:solidFill>
                <a:latin typeface="Berlin Sans FB Demi" pitchFamily="34" charset="0"/>
              </a:rPr>
              <a:t> gold in </a:t>
            </a:r>
            <a:r>
              <a:rPr lang="en-NZ" sz="3200" dirty="0" smtClean="0">
                <a:solidFill>
                  <a:srgbClr val="FF0000"/>
                </a:solidFill>
                <a:latin typeface="Berlin Sans FB Demi" pitchFamily="34" charset="0"/>
              </a:rPr>
              <a:t>London</a:t>
            </a:r>
            <a:r>
              <a:rPr lang="en-NZ" sz="3200" dirty="0" smtClean="0">
                <a:solidFill>
                  <a:srgbClr val="0070C0"/>
                </a:solidFill>
                <a:latin typeface="Berlin Sans FB Demi" pitchFamily="34" charset="0"/>
              </a:rPr>
              <a:t> .</a:t>
            </a:r>
            <a:r>
              <a:rPr lang="en-NZ" sz="3200" dirty="0" smtClean="0">
                <a:latin typeface="Berlin Sans FB Demi" pitchFamily="34" charset="0"/>
              </a:rPr>
              <a:t> </a:t>
            </a:r>
            <a:endParaRPr lang="en-NZ" sz="32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933769">
            <a:off x="3049766" y="2309307"/>
            <a:ext cx="2571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FF0000"/>
                </a:solidFill>
                <a:latin typeface="Berlin Sans FB Demi" pitchFamily="34" charset="0"/>
              </a:rPr>
              <a:t>She also has a </a:t>
            </a:r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gold from the </a:t>
            </a:r>
            <a:r>
              <a:rPr lang="en-NZ" sz="2400" dirty="0" smtClean="0">
                <a:solidFill>
                  <a:srgbClr val="FF0000"/>
                </a:solidFill>
                <a:latin typeface="Berlin Sans FB Demi" pitchFamily="34" charset="0"/>
              </a:rPr>
              <a:t>2011 Tokyo </a:t>
            </a:r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Team </a:t>
            </a:r>
            <a:r>
              <a:rPr lang="en-NZ" sz="2400" dirty="0">
                <a:solidFill>
                  <a:srgbClr val="0070C0"/>
                </a:solidFill>
                <a:latin typeface="Berlin Sans FB Demi" pitchFamily="34" charset="0"/>
              </a:rPr>
              <a:t>W</a:t>
            </a:r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orld </a:t>
            </a:r>
            <a:r>
              <a:rPr lang="en-NZ" sz="2400" dirty="0">
                <a:solidFill>
                  <a:srgbClr val="FF0000"/>
                </a:solidFill>
                <a:latin typeface="Berlin Sans FB Demi" pitchFamily="34" charset="0"/>
              </a:rPr>
              <a:t>C</a:t>
            </a:r>
            <a:r>
              <a:rPr lang="en-NZ" sz="2400" dirty="0" smtClean="0">
                <a:solidFill>
                  <a:srgbClr val="FF0000"/>
                </a:solidFill>
                <a:latin typeface="Berlin Sans FB Demi" pitchFamily="34" charset="0"/>
              </a:rPr>
              <a:t>hampionships</a:t>
            </a:r>
            <a:r>
              <a:rPr lang="en-NZ" sz="2400" dirty="0" smtClean="0">
                <a:latin typeface="Berlin Sans FB Demi" pitchFamily="34" charset="0"/>
              </a:rPr>
              <a:t> . </a:t>
            </a:r>
            <a:endParaRPr lang="en-NZ" sz="2400" dirty="0">
              <a:latin typeface="Berlin Sans FB Demi" pitchFamily="34" charset="0"/>
            </a:endParaRPr>
          </a:p>
        </p:txBody>
      </p:sp>
      <p:sp>
        <p:nvSpPr>
          <p:cNvPr id="4098" name="AutoShape 2" descr="data:image/jpeg;base64,/9j/4AAQSkZJRgABAQAAAQABAAD/2wCEAAkGBhQSERUUExQWFRUWGBoUGBcXGBUVGBcYHBcXFhgXFxwcHCYeGBojHBQXHy8gIycpLCwsFx4xNTAqNSYrLCkBCQoKDgwOGg8PGikkHyQsKSksLCwsLCwsLCwsLCwsLCwsLCwsLCwsLCksLCwsLCwsLCwsLCwsLCwsLCwsLCwsLP/AABEIAMMBAgMBIgACEQEDEQH/xAAcAAACAgMBAQAAAAAAAAAAAAAEBgMFAAIHAQj/xAA/EAACAQIEBAMGAwUIAgMBAAABAhEAAwQSITEFBkFRImFxBxMygZGhQrHwUmLB0eEUFRYjM3KS8aLigrLCU//EABoBAAIDAQEAAAAAAAAAAAAAAAECAAMEBQb/xAAxEQACAgEEAAQEBQMFAAAAAAAAAQIRAwQSITEFEzJBIlFhkRRxgaGxQtHwIyQzUuH/2gAMAwEAAhEDEQA/AOM2FlTUEUwck8G/tWJW0QcrBsxE+EZGhj28WXeq/jHCGw5Cuyl9yqyco8z59qe10WVxZWtWtZWA0rZWGYXhb3FlFLaxA/OoL9goxUxI3ggwe2nWmDBcdS1at5gXZpzBTlhZIHz8qoMSy5myTlnTNvHnrvQjfuPJL2I6lsYph4cxCk6jpU2A4Y11WyAkrEDvvI9aixmCa02VwA25EgkdpjajafAOVyTHE2yjKQQRqpHU9mHY0GRWtbrRS9iXZ7bMEEiQCDHfyq95rt5bqsp8Lorr6EVSokyPn+v11plwOEGLwiKfC1glcx2ZSZHpBI38oquarkeHyIuEcOzoHPX/AKoq/hug6UU3ELNhcgbMFmAonTdQTt1E/OgLvHdfAgUbS3iOhkeX51Q2bIYZy4o24ZgnLSREEEfxqxxfELSiGZZ+p+gpax/FmO7E+Ww+g0qvw1ks09KKVq2R46moLl/QYU4iknIpProOn8vuaGxPE7kQCFH7oj771lq1AoPGPBikTtnTnpYYce59mvvD1Mnz1rx0rVBrRKrTPgrxx3qmVFwa0XbWEBqV8AXPhBO2wnTQfmasbHAnIykARvJ10y9B18Y+h7U7laMUMflzlu/QqkWpU0OtX9zl9bahmJbyHh18Onfq30FFcJwKeDwjNBzfNMoifPX1mlHWaMehXfAs8aHUwOgnTqf9w+oqe5wVkVS0LmEr1Oner3mGzlS3aG4bPPYwF0+SgfKpeYLea1aI7x/OpZRLJbugDAcDQhpkn8M7bncDyimXBcKAsFQACZ6AdCde/wDWveH8MII0q1uQmnehYjk2UOIfJaymlbiHECdB160RxziZJAGxE1Qs3eikQx2qfB4XOR2qHDlS3ik+QqyPF8oAVFEd9elMwxg5K0HDAjyrKAHH7v7Q/wCK/wAqylplnlfVFj7Puanwl4y5Fko7MmnjIRiiiRIJaBp3qr5m4uMTc94bYS4fiyklW7EA6g/M9KCu4M2rmRiMw0MGYPYnaa3x1mBNa1FPkxc1RXRWyW5nbTXX8h51rmovC+7KNmzB9ChEFfMN1HrrtS+4qoHIrxVNTe6kwOtPfHfZjcwloX3ZUsG1bfM7DN7xl1tKo8TNmBjSIOpEGndXyHaVXC+ZRYwxLgXLpeFWAsIACWYgdZgehpc4tjFu3WuKpTN4is5obrB7Hf51BiLkmo1FJST4JJ3wWnLvBv7TeFuYlWM9iFJE+UxUWP4Rds/6qZJMAEiT6CZI86ZOUeajZDrdce6S2WAyqGLSoVQQATMnf16VWcy8Yt4ordUMlwDKyHxKRqcyn1mRA3FRbt1BpUVFoQCe1WnBMP4Wf8OaAPTWfuKr8GwMqdiPpHWrPhF/KjodNQw/I/wqvUp7LR0/Ctn4mO75OvzoFxN4GSaFa8TtReMwpbUdd/Kt8Dwpm0VSx8hMfwqmNJGnNHJLI0+vmB2sJOrVY2rQAq9wfJl51lgEAA+IydfIfz60X/hxFBkljrE+EHboNfvSyuQ2PJg0/XLFozXq8BuXDmCtHf4RtO5p04BgkYaIFJG8bagz36VbYy2FQafANZ61EqKM+t8zivuJtrlAhM9xgBpook9Z1PoOnWrvlPle1dX3rrI0IzGdp3G0HT6UZxm2WsArsRIjt21q35Btzh2B+HKfUf1omSWacvc5g/FSMcMuiZvd5Rtl+Hb6H5UyrZhifn+QpV4jgGXH5FEn3mYR1WZkfL8qcEsmQP2hIPrt/D60z6RV7g2M8X8vlXuAtw+vatcRjLSwWcCRtMmYXcDWfF9qq8TzXbX4FJIEAmFnY679Z6bUo2x0Gcz4UsUZdfENvXX9eVWD4EG1lkAhtyRAI2M7QdfpSv8A4iuuNIQdIEnYA794+tQ53fV2LepJ+nahJ0bcGhnlodMTzJYtgeLOwEeATPYztPoelK3G+cXeQqhR0/Ef5VXYu+AKprjyZowW7lh1WLHp/hjyza7iGbUk1ATXrGpcNZmtHSOYk8ktqN7Aipik1q6a6UQizpHyFUt+50scEk4v2BMte0d/dFw/gf8A4msqWV7UQ41rZus1oMqEyFaJWdSsjcAzB7U3Dkp8RwlsVbBz274TXRWtFF1BOnhc7jue1JdhtQdoM10LintTunhKYV299edmzMYHu7QICLoBmaQTr0juI2O0uDmnMbqQSJBjttW9pdKiNN/IfJbcQa9bQwyWWuJ2LhlARj0kFh6x2pY/NixQPyfxm5hsQjJcFsFlDsVVgFzCSZB2EnTWmP2je1McQV7HuFFpXzWXki4saSw1BkEyBET1Imlrmfl9sC3u7rL72JZFOY251CuRpmjWATEjWlpmmjKuxmzyr3Dcp3rlq3ctIXzzIEArBMHXoQP1NU+GJDAroRrXRTzrat2rdp1N0vaAvMhC5S42Xu0HXUQfnSfF2iRS9xBvYfKxUwSDBghhPWCND8qgK0TjLSoxCklZ8JIgkdJHQ1b8H5Uu4vD37tlSzWSkooksrZpgbkjKDHafKrXx2SihQmrnl3A+/u27cwc8TprpIHqfF9qCxvCrtkhbqFGImDAaO5G4+cUdwPGmzeR13tstweqnN+Wao1aGjadov+VDZvXmTJJXxgtrKjXbYeLKPRjT7wbl4IsHaACTpoBp+vM0kcCsjDcWuJvbuMVVhtkaLqH0KkfWuoXCzGFhbQ+I9W06eW/0rEy6U5S7divzFxvKAlkZjMEgSBBE/OJoXhvB2bI90kn4tTv5+Xer5OAIhcKC8szAtruSRP2FaYvimHtf6l1c37C+IjyhZj5xSNpDQhKbqKtkfArMC6CuXKYE9tY8qjxOAZwRGhOtA4rne2s+6slp6uQo+gn8xVDxDnPEOCM4tjsgC/cy33pPMXsdGHhWolzJbV9Ruvoqp/mMqjQyxAA3HX0mqRebLGGUraZmJ3yjTXcSdPpNJOKx8mXYsT1JJP3quu48TpRTb6Glo8OH1ztjPd5jJMrbRTEZj4m3zROmk6+tL/EuNO+jOTqfIamToIFAtiWbQfatrfDGPxaU6jXMmK2prbp8f6mpvFvSvLWELHWrPD8N6AUfh8CdgNe25+g1pXlS4ibMfh0p1LMwSxhoFa4nEBaur/L95bZuOvu0AnM5CdtANydRpFKWLuAsYOn670sYOT5LdTrMWGGzFRDiL+Y+VQGp1XyqzwfAHYZjou8dYrTaR5ubc3bAeH8GuXj4VJHfYfWrxeX8gh2A8gJ/Onng+GthAqrA7DvVFznw82yHXbY0jlYcb2dA2C4BaIBIkxOpnWBOlT4ayLd8pAUGGWBEbyv3PyMVJwLFZkn9nf8AhU+OsZwT10IPUQelKRyb7DTgl7VlerxAAQSJ6+vWsqAKPmn2aXsCHuMUFgBcrs6gs5WTbVRLMwYN0iBM0h3rk0+e0L2krxMsrWSgRibLAyQNocd2A1g6adtUrA4IuwETJ23J9K3K3wzOyGxY1rr3I3tKbBYO6LhW4wKLZt5VWPiLsxUAlQMo11JPrFbzD7LWwtu3ee4lu0bKM5uNDC8R4rSoBmdp2066kQTXPcbiwNFNGlROkWPPfMKYzFPet2/dZ/E65swzn4mUwNDvB6k1W8v8FbF31spu0yYmAATJ+lV9dE9k/F1wj3nvkC0LRfLALu+ZFRE8zmPlEkxBNVu30KuWUWN5QxGGtZ7yC2ubICzLLkb5FnMwjWYiI7iq63ZjX6etOnOnMeHxq2rqpctXklGRiHtlDqCjCIIOhGUTI7UucNwfvb1u2N3dUAH7zBdPrV8brksKllMhus9QD9joa6vyf7SLWEwGa8iG4bnu0Syq2yyKFLXHHwiMxEwJ27kJfNXKl3C3ryZGNq2xi6YVWXdTJ0JgjQdZFLNpCxpGlIhec1Yq1fxdy9YZyt0+8i4CHRjup1IIB2IJ0gdKqT4WB/R8v4UR7sKtVt6/mYAd4p+IqgN0OXDOZlw+IC3lN62FHu9vCQx1BMaEhtyYzHQ1e432g3nj3SKg8/Gd5B6L1jYiud8QBY2/TL983/7pvwOChQT2rlauflvg9H4Joseq3PIuqN7+Lv3h/mXXI/ZmF7/CIH2oZ7QWicViAgpY4nxY7CsWNTys9TqMum0GPhJBeP4qFEVS3uJsfKg2cmr3ljlS5i2OUSBvOg/md66McUYI8bqfE82pnw6RUW7L3DoPnVhY4H1bX7Cuy8u+yO0UDXLpMGMtsBNJ3zGT9hR/HuTbeHtTYtKGAILEZzvmDAtOoiPSg3N/QSM9Jj7ucvsjk/COXHuuFtIzHso6QTqTAHwsf/iaZrvs7uW7a3L5VEzhDE3GEgwYECJEb9atvZNx4PjzZvH/ADIbIT+IDMSvqCSfrXTebcGrWGUjQ6/MGR96HlKrYZ+K5PRjSihH4V7PMOiS+a5pOphd5GixMr3ohhbtA+6VUGmigLECOnpQ+J5pRUyqdtN+0R+ZpfxPHtNtz01OokR3o0l0Yp5smX1ybKnnt2ve7tycqmSB5jekbiohgoAAAER6b+tdB4llyq7EkyI2I3nX5A0tcc4AWYMg1MrGwlcsyfNXRvme1FMRIVUOtdB5dBdB50r8N5ZuOZMIo6n5x5CYOpNN/wDfGHw1sWw20HTU7QdRp9+tGTQY45S6RaYez7u5AO39dPsfpW3NFgXbMDfQx5bGPz+tKz86lyTbTX9pu+uoA2370Le4xfufE5E9F8I+2tVylRswaDLm5XRaYOwtgMGdVDKRqQNZEEd9m0rYcUtLqpLQSdAY1G2sAwaWmtAGSfOosTxYAQuppNzl6ToLw/DhW7PL9EXp5lX/APhPqFJ+em9eUqHHN3Fe1ZtZk/2v1/z9QfD4adTTbyTzQMBiUuF2RAZuZQpLKAWyCRuxGXp8W4oziHKQw/DVu3D7vENd0tXPAxs5YzQdR4tRO4rn2IeTvPpW9tJUcPoced/aje4kCty2iorlrWWZQbQSTqSNzpPakxELGOpry3bJpw5HxF3D4m21l1RmZVlgjLBIBLZgQAJknSI3oRjYErLVPZJiBhsNiLaF/e2muXJKoLUEkFixAVShBk9jSzcQqxEgwYkGQdencV1vnn2rYbE2MThgtxRH+VdU6XGUhoddCqMRHXcEgVxS/jSTpVkeFyMFvdA3NMXJvPF2yxtqLQthXdnNtA6wN84GYiSBBJ3gVU3uTcQLWHu5WcYhSyBFLGQxGWB5ZSPXyoR+Hm2SrKVYGGB0II3BHQgjao/jVDFzzLxcY22rG62ZDrbYEZpkZl6GIHnDeVCcH4Qbl21bGhuOtserMFn71DhbIBk0w8v83pYLIcNYLBWYXyD71CBIgklfLQKddzUrZHgApc0YdrGIu2CZ927JI2YA6MPIiD86rcHvPapeKY83rr3CZLMT/L7RUVgaVUm27YnuMPCeH+9u2zuAS32/9Rr510bA8oX7qZlQhf2j4F+ROp+QPrVV7GUU422HVW8DxIB8QAMjzjN966tzfzSuGsM0iYI9NDFZNRgjOe6TO1o/FcmkwvFiirbu2cX51wK4Vvdm4GcrIyKcoM9WYztOw7UjN3NWnHOKe/vF9fKelVOIbWjCKjwjNn1OTM92R2zfC4drrhEGp0r6H9l/LqYbD5WAznUmuVezjl03UuXiDoQq9J711/h7C2pBYkxppsw/Man6Cmb5oy9oI4nebDXAZhWn0ka/WrPA8aS+hVv+xVZxthibQtx4hDK3nH9dapcVj7eHQrcuohyzuMwOVW0A1MNmG2oNJdBUHLhLkR+eOE3eF8RXE2tg4vW2/CSNWQ+snTsa63iuPpi8ALwlJQOQZlQdz5gdfKuc8f51w2JQ23R76lgwBGVQwGhk+KNwRGoNUnMPPuIKlbYS0uoAUZtDuNdIgnYCl8xek2x8Pzzj5jjSXuwQ8MuYfGuWI90SWkkRq2XTvBPpAHeibvGLIGUvIBUjLqRlgxI6GWX/AGx1Gqjx7GPcgs5YjuZqDC4uQAd9qnastWmjHL5eSX2GvGcyIVOS1mOZGl43XQGNdY8xO+8RFiOJ3XG4WY+ERt5mTQeDwfepsTfA0FZZZG3SPS6fwvDjjvyL7g12/lGpJPmZ/OqG8HuvpRuKvrOpoVuIxogjzrRji1yuzma7LjnUJOor2XbLGxYW0sE61Ff4oBoKqWvM25Jr33R9KbyveRmn4m1HZhW1I3vYktudO1Dtc7VIUHrV1wDlG7ijIGS31cj8quVI5OTJKbtsXayuuWuQcIFAIJIABPc96yjuRnpnMMfxu7fbNedrrHcsSTQuHwxcwNq9wuGzHXbrVxgMR7twVA0IIlVYfMEEH5ir4QKu+xh5a5AuYnB371lWdrL21CKMxcNmzwBqSsoY7TQXFuGPhW93dXK4AJWVJWdQGgmDGsHXUV2PhHtQsYbB4b+0KouXcxK2EVQiBiquyyACcuw31IFcV5nuqb93JcNxc7EOZBcEkhmnXMZ1nrNWxb5CL2OxJJIqz5dxS2HFx7Nq+P2LoJU+kEQfr6UFgOFPeNxkEi2vvG/2zqfONz5A0d7sqoaCAdmggEiNj1I02pFy3ZEd44zzjhktXMDavrhcQLIVY8Nu28f6WeMqHTLOmXMNiIHCwsmhhcJJJMkmST1J3NWvBr1pLqtfRrlv8Sq/uyfnlP8AD1FNCO0awvF8He1h7V9h4L2cJ6o2Uj70n4+6cxGo6EHT5GvoznHm3C4LAHDYd0sYgWQ9q23je1nGb4jIDkE9Z1Bgivmt3JJJJJJkk6knuaSU74EZrR1i3p9/p/3QaWyas8Lbga0IEQ08i8aXDY2xccwgfKx7K4KMdOwJNB808y37t25aun4XKkDYFSRv1GlLl/FkHSo7mLLEsxJY6knqTqT9aTKrZZBo3utU3C+H++fxMFUaksQBFAZydqucDw/KuY6k/aqZNQRt02nlqZ1Hpds6PwrmbCYOyLdss4nXKN+skmB/1Q2O9o1xgfc2kt+bS57TpAH3pGV+nSibTVmlJnd0+g0/ur/Mthx3EXT47rkdgco9IWBQ9+FU+dQWr0bVrxKShrO7lJWd2Cx4ML8tLhAL8QVDQWIxruZitrGDLbidatLeAzaAfTU7T09K1fDE4P8Ar6iLuW2PyKwYVmGtHcK4H4szdNhTlwD2fYm9EW8qzlLXDkAMA6j4tiNu9NuB9nNu3aV7js2YHwr4FDRIDHViNx02pX5klS4CpaHTyU8j3SXsuf8Aw5ri72UQNPXT7VRANcY5ZYr4jHRdAZ8tR9a6fzth8PbsFbCLbJWJiW3kSTqG6aHpXLsHxS5Yf3imSQVYHUMp3B+go48SgZdZ4tPUelUj27wZ294zQPd+E6zJECBH5+VArhxp96vMZjbd9S6f5dzd0Pwt5qe/lVS1l4MKYGtX2+jkSludsiZgNu9HcI4HcxLAKDBnX03qw4Py4huAYh9AouFV8W5AAJGg1InsKfkUi5fW0gtGyl+xaA2Ja2roT55RIPeajdFd2U/B+RLKsouasToD1imfmHjVqwFw1kDP4QQumUGTP0FUJ4ubb3bpInJbWzP4JTxz2O0+dKF/iyjEG8Ga48yCNRIOnlER1+VKFRbHD+8O5E+tZSW/FrpJIQgEyBI0Hb4ayls0fhsn/V/Yn5V5e/tWKs4ceEXGyzvCwWZo6wqmouI8v4iw9wPadRaYozFWCSDl0Y6GTtG9PPsq5yW1ce3cTDpat2Xutf8Adqt1QuURnGryWAgySSBVZ7SeZ7WO91etXmhZVrFwZWVjtcAEq2nhJBMabSa6G53RzhKuMZ1NDXr3iBIzCfhMgHyMEH6EUdgcIbrqo0LsqD1Zgo+5oXi2AaxeuW7oyvbcow8wY+nWexpmyI6h7M+J4TD23xV22mGTMLBPiuZyQDpILbNqNdJPelr2mY9ruNZzeW9aYA2GQgoLWsIoBhSpBBG8ieopRONZlVZOUSQOgLRJA7nKPoO1bLb11pYwp2hmwzg3CLmIcrbGYhWeP3UUu32U1mIXJua7D7JsLgLNq5iizo9tQl17xtraXP8AsEd8sa66jvXMPanzEL2Me1Z90uGtGLS2VVUIgSxj4mOxPlp5lzp0KKfEse964zuxZmJYsTJJO5NC1lSW071V2xezpfsk5Ot4pXN0ZrbEI41XYghQd82oOnlVbzqFTF3bKWFw62XNtba6mAfjdjq7MIaSdiAKpf75uHD28ODltW2a5lXTM7H427kAADtHma1xPEXvMDddnaAuZiWaAIAJOpgaa08ItMdlFf8AiPrWtb3k1+9Tuoyg9Ov5a/T/AMqSQIrk3wSgRPU0wqZWlxLogA9DMimjgnDXxOqZQJykkxHfTc79qxZYuR6Xw7VYsEWpP5FSLRL0elin7gPIdpsWlp3Z7fizskWwSIKhd5BGvQwRVfxmzawHEWs3LS+7OVVYycsFSG1J+IjX1PSlcGwrxHDivanJ9/L/AD7C1Y4Y7FcqsZMAwQCdOp06/em7lv2eXMVIdltqNzGdt4IjaR69Kvfa5FvC4a6nQrBHYr/6j7UwezvF58KLncZifzpljV8mXJ4tna+Co/v/ACKFjkPD2murdzOU1SWyq0QYIWNxI361L7LLytdxMIoCXCV0E5HiUJ3IGQRPcimHnfDzZcpo/wCHXU0tcmkYW/atNrcxDHMB+FghIU+ZIAFOuDnTyzyL4m2PuHYWbptg+EwQPIAAfaB8ql4nekZV6/nVZxZxcZHBjx5GjUg5Q4P/ABk+cVMmJy2mNyA4mesQSCfTY+hFGyqjj3tBxMPlnWZj7Gkdmpr57xCG8TnDHrl1Gw7ec/Wk83x0H1qRRY/h7NkUk018BK2lY3WAVhkIJiQQZ37Ht/2oWrxLQDHpRpEGjIsxY/M59hpwfF8PYULbU3GAdc50BDqAw12GhiB5zrQ2O5yvOxAhJM6eIzETrpPy61TWDpUd1PFVd8nSWmhGCaVs9xV9nOpLepJ+naiMFhY1Na2LE0YzZRVcpeyOlpdMk/MkiSa8oM47yNZSeXI2fjMXzB7iNaZlaQwMMDIIIOxHcHp5UPnk1iid6kcha7J4Kh59m9zCf2hEv2He6WzW7guEIjKC4LJpMFN5PpQHP/GVvi61ko2e4PeMApeF8Kidws6dtBSd/ejhpQlTBWRvBBU+kgkfOtcNhCT66VXKO6Vkv2JcKmgo5kAFapby6DehMffIEVb0iHuP47ca37gMRaz+8y9C+UKCe8AQJ2k9zVVXsVf8pcnXsdfFq2oGviZtFQdSY1+QFUN32LTZQqlGLY07V1R/ZRh8MjHEX2dggyqgW2M+bUE6kiPuas+Q+C4QXA/uFge9Xxy85iQp8WxUKBI/abvS+YkMos5dw3gV6+VW1adyxCiFMEmBvsNSKd+EexDF3FV7rW7KtB1JuOAdZhdPlNdBXAkklzAV2Pbcgkj5mfUU34PFh0E7x941+9DzWw7TieL9l1ixGd3uHK3h8KAvllB1PxB03/Z2pE5gs2UKiyugzKZJObxlkfXqUZVI7267tzlhDDZdDl0jeRLA+s5a4Jj8K3vWEHRjH1zR96r3NvksSRWn6U2ciC4CxBIB0A70LwjlJrrAvouh16gmBT7w6zbw5CrGm7bdx/AiKDYS54VjGtXVzaZYM9+n6FCe3bhoe3h8UvUG23/2B/MUFxDjtgMrsYKMDOm2uupgjQiKreO8/wBnEWfcsXa2MxyrqfEo8OYwPCwMa9esUvsNGDk+AzjeMOK5ewe5uKYHc5HNvbqIpi5EutbwGETYO0XRt4TMT5fDMd659/jI27aW7NpVVBCBiTlHxbD96W+I0Be5qxLmPelR2TwDp1GvQdelBzNkNBllSfB1jiF9EuG5duIoDs6ZiJyMqkaHchg23QDvS1iubsJbYMge7cDB5AiHVgyGWjbbQGYHnSOrTqdSdydSfnUDrrVPmNnYj4NCKucm/wBhxxHtIvsSLSpbHn42mSQdYWRPalninG713/Vus+mxOmgjRRoNAOlBNdiq/F4jtQScmaJx0+mh8EVf7g/Ebk0CaKXxCetCvWyHCo8zqm5y8z5m+F+KjtzUOAwx66Vf8O5cu3PhRiJAJMKsnQanzpJvng06WG3GnN0nzyV1tKKt4Qn+ulPPLns7Fy6UuXMuUicgndQy+I+ZI0HSma1y/Ywt5gLQICg5m8TZgddT+tKq2tm167BjVL4n+xznAct3rglbbRp4j4V1MDVvMVFx3hAw+ly4C37Ka6afiPlP2rpHOfGxZs5wQcwhR5kzH11rj+MxTXGLuZY60VBIyZfEcuVUuF9ANrOvWsrDfrKcw738wc3Y0GprVcKznXSuh8B5IsXUR2Z3zAGJyieogax86c+G8u4a00JZt6RqVzHTrLSa0vKjNtOT8F5SvXiBasu8/sqSNwNSYA3p64V7G8S0G4bdoaGC2dhPkmg+ZrqvC7Kqs1rxXjItoxJ2FTzX7Eo55xTkjBYJS153usNcsi0h+S69utck43j0ZiLdtEWTtJ8tySaY+eeaziLhCnT9fr5UtcN4W11wAKq3N8sajXhHCHv3FVR2rvXIvBEwdoxq7asY1Jqg5a5YWwgY7xJnp5/rtTTau5WAJgag+RX9RSt2Gij5nv5idyf6gz9qn5fXLOyiS3oJP86h4iyCWuFVGY/EQNPEBvpMgfWq+7zbhragB8/hZfACZlVU66DoWGu4pG0iyGKc+Ipsa8bjIIA/EP6Udw3EkA/usoPowGvpDA1y/iHtHbPNq3BgiWO0x0X0Ok9aq73O+LeR7zIOyADpl3MtsO9Bzo14/D803TVfmdi5iuplMsqgEjMSAIKSDO3xR9DXKuN43DLcLIwuGWbwiR4gBlnboTM/j8qW8RinuGXZnPdiWP1Jmo8s0m9nRx+Ex/ql9gzGc3soAtrAChdTqYIImNdx3qixPMV5/wAZH+3T779e9S4nDzVc1mKtg0zBqdM8cqS4PbctJYyT1Opo+0tA2jRiGpMv0lJExastHWvMhNS2LBOnXsNfyqo6afxWF2m0qDE3au+F8sX77BUQ6iZaEEa6940NH4Hk4MYa4Brso1+p1pFB3ZZn8QxRjt3fbkTSpoS4v9a6bx3geFwQRigYk6ZyWmY0I23B6daXcBgfHc97oqsCq7DpB89ABV6VHDzaxT9KFK7w9rfxDKdNG0MHUGN4/pVlgODAlcwnNMeoI0Py1+YrzmbHe+vMw8gPlp/AUy8IwByJPxaH501mFyaCMHwlLbMqoN2AO5KlnA1Oxgj6CnLgnCmbNm1zEE/SP6//ACqHhXBixE+tO2HsJaXyGv8ACfrH2oIrbshwGCW24Y7mJ+W1K3P/ADXbs3ehO0D+NZznzp7pTl+LWPlofSuOcS4kbrl3bUnr9ql3wgxj7sL4pxm5iHBuHQTlXoo/nVPib0nSo72P7UI18mmUWGUkuCesoaT517T7RN30O6cpYbLhLU/FlB9J/wC6thdywao8VzPYspk94ggbaMR20GtUN/2i2wxyK7/RR99ftVRascn0jqlvHRbBJ3H8KR+b+MM65RoGDeWojT/ypexntGvusKqpv+8dfoPtSdxjjV258Tsde8D6CB0H0oKW50Xy0c8cd8+CTDWbakm4wmZ16iSD13mr/hfMeHskZFLkdl036zHT8/qi4e1Jq3sqFGlNPgOk0/nO5cIccX7Q7kwlsAEEeIltPQR379KBxHNWJuDW6R/thPuNeg3PSqAtUqXaok2d7BpsEH6V+vJDiL7M5LEk9yST9TRCXaGuDc1FZvyaNWgxyeVKvmHMlRTW9uTsK1uWT3A+f8qVL2NE5KtyNfexW6Xta3wfBXuahSR30UfU+lMfBeSmuN4mVRuSAWj66TTOBi/Gwj6mv5/gXGQnYTQGKwzToB+vSut4bkvDhvFmeB+JtPoI/Og+ZcRZw1tltIqmN1AB3777AU0Y0Y9Vr8eRVFP+P7nKbODOYCCSekRTBwrl1rkknIB5STGYGP8Aj9xUXKie9xUtLASSTrvT2yRIA86sZzVnlH08FFa5ftruCx/eOn2qxwODVWkADSNABRNjAsx8v1/WpbeH8cdBQKpTlL1Oxn5YsgKSOgIpV43ivc4tAv4mAgeZps4JcC5p0GUn5xSTxU+9x1p/wKwMnoIJH3H2oCok9rtzS2J2pev3zdwYb8W2bvH51Yc7s2LuiCEtrpmYgadCPlVc2Ow1u2tvOXCxogmSCTvoNZ71B4wb6RV8u8Da85Yjwr9SegFdU4LwHYxp08+31ikfD82lBlsWVQd2189hA+5qHH8w4i4Ie60H8IOVfosA/OklkSOlh8LzZVufCOq4vmDC4Wc91Qf2V8TT6LJHzik7mD2qAgi1bMa+JyBvE6CTGg6iuf38SAKpsTiSx8qMd0hs+m0+mXPxSDeMcw3cQxLH6CP6/eqpnrGaoya0JUceczCa3spJrVEmi7eHot0TFjcnZ5IrKI/sfr9Kyq7N2yX0Is89akShbRomaDVDYp7uWFpcqHEppWWwa9uoWOmvoCaRLk25MqePkFtnWjUNb4fhLaeGJ/aMfberaxwSEzM2vZR/E00lZlw5o41yytIMbVth8OSfPsJJ+1MeC4TbAEqWaD8W320qwtYsL4UCr3gAdPL1pNpbPxBXcUK1/g9zLmKMFkamF3mN/Q0fwvluSJYLm18IzmD3nQVc8UQNb1k6qT8jNbYDGeIAACNKal0ZJ63JJ7lS/wA+oRd5cs2wPCzkmJYk/YQK25wwqYfBDKqq2YHQASJJjz6far+zZ94o8vlSr7T7w90qj/uijNLLOfqbZ5ytxIXrP7wMetOPDly/PypC5DwxW1mIgEk66T+opo4vxT3SEKRmyk6ekj51GVlpjcVBIrmfOeJJu79I/X1ppOJBbMzyOpJ0HX89PrVBixhve+9uXAxA0VQW+pGnXy2oDxhKXSLTlXhK2rKk7uc5Pyhf41avcGbT0n60oY7nkExaTQbSQNNO0np3quucw32PxZR+6OnqZNRl2PTzn0dHbGBFOwHc7fyqnbmjD2jLXAx7LLflp96SwDdzZnJIUv4paQBLazvFAYizlK+KcwnYgjXYg+UH0IqK2XS00YPa3yPPEPaJCn3VtvViF6dhJ+9Lf+Ib9wzmCDaEEfcyfoa0t8PDBQHBLIbiggjMBmkA7BoRtDExvXr4DKBkzMpVGnLEZ1VgDEifEBvSNtI3YdPhc1XVWCYq4SZJJPckk/U1phsPOpowcPdvwNIgbHc7D5yPrR2GwQ8KnMpZXMFY1VWYbnUEJuO+1I5ccHRjhjv3S4RDaSBQ+OxAAoi+GWfC2gk6HQbyewqhxa3HfLkad4ymY7xS48bk7Zbr9bDBj2x7B8TiSx8qgY0XhOHl3CE5SxCiQT4iYAPatsLw4PnIacm/hbWTCx6kxW5UkeOyTlN3LtlfFWHDOCveaBAHc16vDnJIyMBIHwkanUDbfypu5a4Q/vAcp0gHQ76CPWg5CKKQJiOURatoxJYsxUgACBJAPzifnW+H4ULZmBt95H6+dOHHrRFpvCcw8MAH4h0Hn5UncMxpuEq2jAxVTbLbbQbA7VlT/wBhNZQAIGGsyatbWDURLesQOtVNq7Bou1iKtZIzaVIMxbKFhFAnqdT96OwxEKPyqoe5tR2CvjqaVku3yWfvBmkjbaibuMOWB1qqu4qTpRVm3IEnWlIF2sV8PWDUtoEEtG1RhrSRmdR67/nUeI5msrost6CB94qBUJPpFlctPdUKNJ1nyorBcPVDBO0fOTFKOM51b8CgdNSTp8oqrHHb7n4yo7L4fuNfvTU+wqDb2+51xMYFDeIKvhgkx1E7+tKPMvE8PddCz5whJhRmB6anbz3pZUkiWJJ7kkn71X4m6YpE7Zuno44o7psYrvOpUBLaaKIEmOkdP59aqL/HL10/FA6wOkR1mqlBRtoxTvgoxY4zfPQasnVmLHuxJ/OoMfe00rU3jWrqSKrS5tnWnNeW4Y1QJhDrR5uaUBEGjLSGBNPPnkxaWTinAIwOJCsSxIlHWRJgssCY6TUd9g0GZb4TAIGVVRVInqYaanwvC3ufCrH0B/Ora3ywygFyqCJ1OY/bShzVBlsU90pAKPK2oJlUKEQQR4mOmmoIbv3o3OMpBkZsPbt6g6Onu9CN4OQwRO42mocGEa8LaFn112UEfeumYPgFu2ltltAwCGyxmMqRIJI2MbEeW0EU2xnrMMIqMU3X5fT+wlYXhVy8WKW7hDWbaZsrKA6e6JBY7f6bQddx3ovD8vPlttclQnvlfTORnF0hhrBH+YvnvpTpcxTqi5pIUqS3gOYZrMzrJMC8DO8jUzSPxDnNQ/u1MwzbARPiC6zJEEAg9RRpGOWsyS64PLGEtKoD5mVVxFuT0W4v+WI3gMCSBtn20NKpxiC2p0Yi2qFXQlWys5IkeJTqpDAjqDFHvxabeU9QQSBrPj1GvQi39T8q65irOkoCDuII6psZ0kBvLX6OrMsnfLsFXHKMSLozFVu+811Yrnzb9WimTl3hSnB4tlOcFSAcpBkMGGh/2jTzpetWEDZhDCIAgkEjSWE7NlJ02zCmDC8Vt2sLlUQGcMB1I0DBtdRE67yRr2L6oWrdlYL4a46q2t21aQAhozr7uQ3/AAaDtruKb7mMtouIJBHvbCqAV2dREN5gnQ7ab0hWsWq3BcggrqBOx6a9q1xfGmfc/rvQ5Y2xe4ycY4wl4YkqT/mBCuh1YZ5n94Zxr5b7UD/eSDEtdmQzZvPUayO80uNi222FRNd7mam1h+FD3/jVew/5L/OvaQfeV5U2E3xPRU1o1lZTspRLcO1FYFayspH0WLsJxFwqhI0PoKqVxrtMsfrFZWUV0N/UjYNUN1qysqIvyN7SAanWj7NZWUZiaTtsNQ0FiRWVlUx7Otqv+MjtCiFFZWU8jLg9JKBpXnQ1lZSR7NeR1EjsrrThytgLZXMUBPnr+AnSdqysqx9HHzNp0X9s+I+RMfWaUubsU0xJivKylK0bez60DdckaiIPaut4A6EfrpWVlFisW+ab7LYeDGhrkFw61lZQXZZHoP4YczwddD+VBY8akeZ/OvayiuyM8QxHlQ166Z3rKymj2SfCIprCayspyl9Gk15WVlMUmVlZWVA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4100" name="AutoShape 4" descr="data:image/jpeg;base64,/9j/4AAQSkZJRgABAQAAAQABAAD/2wCEAAkGBhMSERUUExQVFRUWFRQUGBgYGBQXFhgVFxUVFxQUGBYXHCYeGBwjHBQUHy8gIycpLCwsFR4xNTAqNSYrLCkBCQoKDgwOGg8PGjAkHyQsLCwsKiwsLDQpLywsLCwsLCwsLCwpLCwsLCwsLCwsLCwsLCwsLCwsKSwsLCwsKSwsLP/AABEIALEBHAMBIgACEQEDEQH/xAAcAAABBAMBAAAAAAAAAAAAAAAHAwQFBgABAgj/xABGEAACAAQDBgQDBQUFCAEFAAABAgADBBESITEFBgdBUXETImGBMpGhQlKxwdEUI2Jy8DOCksLhFTRDU6Ky0vGzFiQ1c5P/xAAbAQACAwEBAQAAAAAAAAAAAAACAwEEBQAGB//EADIRAAICAQMCAwcEAwADAQAAAAECAAMRBCExEkEFIlETMmFxgZHwobHB0TNC4RUjNBT/2gAMAwEAAhEDEQA/ABJLEFjgshE0ty/r/WBIj2gu8LKpUkNNdgt2KIL5nCuZHoMevpHob/8AEQOZXbbeGOVUiYLXz5fpHDPhBLZLY3JyAgeVfE6mpWsD4rdFPl925+0War2utbQ+NLN1ZDcfdYC9j7i0ZR07pgsMAwWfI25g8374nA4pEi9jdS97E8jhHId4E05yxJJLH1zMK7WP71/Rj+MNGaNhemsFAJCIBv6zZWJnYm3GlS5shjeTOFmB0VxYpMA6ggX6jsIhQ8dgwxOknIjCMjBm2WxOcJ447tClBJxTAp55fOJfM4bRCY1jF13FkUtSVlPMeVPBurEBla3QggjsQfQnQRO+W7xpp7pY4QQVPVCLr9MvaIKgnmXNRlJUqQQRqIq2synY8ztmEOW//C9Z+GZT2V3GaAABnH215DFfMe/MwJZuzqrZ89GZGlzEbEuIc1PrkR+sei9mEVNLJVjaYUxq3MMLH5QC+J85nq3x/wBqGKv0uMrAch+sBprmtUq++B9YvOCB6xjM3/qvED+I2LK+ZtcRC7QYTJhZAFDG+EfZJ1Uel9PQ25QwJjtZhiFZeDG9PpJbd3ZYnVCynuA+V+h5H2h5tPdWbTlhMUgrYH3GR7HURe+GO3KaaUV0wz5YGeTBgPtC+d+o+XQFfauxpNUqiYmJGWxK5djf0iDelb9JG0Uxaebt061ZdSocAy2OFr6C+Qb2NoIu2tzJTAEKQSAbLpn1DExSeIez5FPUGVIlsAM8TFjfsYvnDveNaqQJbm86WAGv9pdFcdeh6EeohGrqBwQI6m9gvUpxKfWbiuLlM7ctD8v0itVWzWQlWFiORj0W2ywBe14hd6txUrZJaXZZ6A4Tpi/gJ/A8oybKNspNbTa4E9F33gk3G3jNFVKxP7p/JMHKx0a3VTn2uOcETbdKFnB1+F8/eBNW0jKzI4KspIYHIhgbHKCButtQ1FIobN5JCHrh+w3yygaHz5TO19HThxCjuTP8hWJraFPfOK1ua1mi4zUuIfwZmHcTilSywraEKSZcW5iFZkwKCToBcxBkiU/iVvGKeR4anzzPov8ArAKqqgsSTFo3822ampc3yBsOwipusZttnU09fo9N7GoA8ncxAxsRoxsCAjotLh3S0pc+kb2bsh5rWUEjnbOw56QS92t0gLeUkc2zCsMsrchEpWXOBCsvWlOp5D7A3QeaQALDPz2NiOnaCFSbqSkUDAh6kg5n8hEjICy1wothGmrDGlXUEG08pqtdZe2xwJ5JtC0qqZdCekI2jI9WDjiZ3M6dyTeCTwm3w8OZ+yzT+7nZC+gc5Af3tO+GBrHQmEZg2t0gWQOpB7wSMyV3poxKqpqa2c27XyiGeHu1NpNPfxH+M/Eerc294ZtHPuJyjA3ido2DHQW+kadLQnGNxDitNU4HVrA2IJBvYjmpt1GUFfYu4lNUiRWSGYLiXxENrjPkRzytYjUQH2aCpwM28yznp2zluL9iLf1/7ivZe2CFMCxdsy48T9zDPkh5XmaXLCFftZZg+sAGdTtLYh1ZSORBH4x6vk1Vpzh7DM9sJ0gLcUt4ZJmGVKCOdGYZgHpCqWLgKe3eVxYVbA3zIQ8UKsEGW3hlSALZ2QWsmfLr1uYS3224lY6VCixmKA4+7MUWZSefIg8wRzvFUAjYblDlbH2xLJrHIiktMTAdcocTtkTJZYOtiuR6aAg36EEH3iybp7jTqsLNlAMFYYrMhI7gG49xB1mbj086XL8RVPkKMQMyMsOf8JEC9lat5j9oJY/6zzNsmpeVOSYtxhYHLpfMQWq7jAad1WSA6DEtzfMYzZh7QtvVw4paGS8zG5NvL5RhF9M75n0gO1S5nXU6wwVo46+RIz1nHpLbvpvZKrCHWThxa5g2bnbIEdjfvFV2dtOZTTVmSiVZTcfoeohGWbkC1405ubWsdPfpFl+llAHacidGwhp2FxXSZLAZcLWswHXqM/6vFw3Y3hlz2spz6aH5c/aPNdFNKsDe3z/KLbQVryyro5BBGhjz+tJ05DDdT+hm5oNFXrEZc4YS6cYdzwrCrlj4iFmD+K3lb3At3A6xU9yH8OqVT8M4eGemLVfrl7wV6baP+09luGA8QKUYfxjNWHewPe8BaXPZDbQqwI9CDGZY3SwsXgzU01ItqfT3bMu39Q57EkmU4uMrxcr5RVt2driqp5U0Wuy+YdGGTj5j6xPicQI0Pe3E8uwKEq3aJM2GZf5xC8QduiRTEA+Z8h2iXM4E5wH+JG8HjTyoPlTIQnUN0rL/AIbT7W4Z4G8qFROuSYbsY0DcxsiMqexzmIOIXoaMzGCjnGSaVnYKouTBB3T3TLWAH8zcjoSNMrQ5EL7CVLHWsFm4mt2t32JAXIDVuYy0OeYgk0c3w1C8hGpNAspAq/OOCsaVdYQYE8trNW2ob4SRSepjZlKYjRCgcwyUJ5PtaMvGrRkb/VidibvGXjV45JiDZOxOo0wtGJMsYJ+xdzqXalF4klik+WPOmRBIHmtzAPxDXW3KBa1QuSZBOJSd06HxZ6ejofkwMMtuSCk2YvSZMH/UYKvD/cZZRd3cXFgpINvT1vf8Ig+Jm4k6W7TZY8RHYtdM7XN87d4R7XqJUekDrGYMoum4E4ysU0HCLhb+2Y+oioNTMDZlI7giFlrXChQSAL2HqdT3/SK4TPvRp3GJ6E2lvPLqNlTnkOGnSks/3lAYXHr5Tft2jz9XTbvi63Pzh5u9vFMpXfCbpNQy5i9VN8+4vce45mGMxbk9ATa3SLFS+UqvrmKCBTmJtnHMTm6uyv2ioSWwycqvzYCJXebh5UU7soUsqAEN1Q/CT68j2hvT1HA55h9QHMh9194JtHPWbKZhmAwBtiW/wnrHpFN9ZK0kmfNYATVVh1zAOg6XjzImzJticDWXU2NgPUw4m7bmsmBmJCqqKDoqLeygdMyfcx1mlD4LbSCfSGTf3eekrqQrJmgFTiCups3Zh8J75doBs1rmNJOI0JHvHDPDEVUTpEELgkxxTbPmMwwi+Y0gvy+GK1UuVPUYWcBZotqcOUy3UHI+x5G9R4eb4U8l1lT6eUVJA8QDz+5YkH2tHoKknJ4OJDdDa1ukUrrmRgVE5t9p5u2xw+rJU1kWRMYKT5gpw2HPFpCNH+78rm7dL3+sF3izt/BRghiC1wFHMjUn0tAJpnY+Y31/GK2t/wDZRkiX/CL2XUZHHEM3CivOKbL6i/ytFL3qpBKq5yn7xI/xRP8ACWsCzSTm2BvkFMV7iJOLVjt1zjGK5pX5z0ot6NY5HdQZL8Md5hKn+A74VmMChOgmaBT6MMu4HWDpa6e0eTB8cGXcXiVdBJqWs6iwc6OBoT0br1h1NgHlMy9dpGcm5B8/7lj3m2h4Ml2B5WEAWsrS8xieZMFriTtQNIGEghje4IP4QGpjZwOoOWxHeH1+zp6+5MkJOkdgXNhDaVMyi2bpbutOcG3r6AfePSKioWOBNtrlRMmSW527bMwNs9WY6AZZX5GCtRUaYQJYsBrlbEep/SI2lo1lIJae55k9TE3s2wWNRKwgnkdZqzqH+ERqkIhusS04BhEc8jOGSlEmEbAjrwTGeHHSJ5LLRyWji8SOxNmNPmhFF75fONbrzOO0YnSOYuG+e6H7IzWHlHhgHqfCQk9ybn3im4oFzjHxEhWDcTqLLw+3hmUlYjIThYhXA5i+Rt1F/qesVi8XjhbsbxqguRdZeZ/mN8I9gGb2hZIIM5uIbNryf3SFFsHbGfQ2yH4wpP2klPSM85gi+U56k55Ac4Z7H3ypjN8F5qsz/CgzHl0F9L2zygecYqyYZ9mPlKKQB8Ns8JELrr6n6W27yoQe3eVXe/fFqmawl2VM9ABlFRMKLrHJYxabBEsogQYE5WHVFUhJiswJUEYgCASvMAkEfSERGFYkKcbGHPQ+4mxtnTxLqKW+IWOFtQ3+kXmrnIpuyggZHy3NoCnAuYROmkthlSkxvf4bm9iTysFYwSKTiPSvMMqYwDk+S41XkT0Poc9O0Urq3LHk4i8gbQYcYN4pkyb4IYJKQ3WWthfo721boOQ9SYGWIxP78y2SunKzY7ObN1U5r9DFfLRpsygBV4ElOJvWOGEWfdPdz9rlzyBdpcp5i+pWzW/wq/ziBrqUo1j3+cLYArkGSGGcRKlbzD0Ij0Nu3vNLpKeQJzgKZQmPfPJh5Rbr+ked1MSG195Js4tiNgStgNFVRhRB6AACFOqlfNIZSeITOMFSJjo6sGlTJatLI0yuCO8VLZmwzOojMW+NGAtyZLXYdxkREP8A/UrPTrIcAqhJU8wDy9jf5+kErh3hMgDAPiJvc/dX9Y61AdPz8IFBalwfjmMeGEu0xj0R/rYfnHPFbZuCdLmcnX6hj+VosG7WzBKqZ6qLAmw7eIDb6Q74k7I8emOEedPMvqAPMv6dowxWTXiegs1AXUhuxH8QKym80TFoh6cebPrEvLa8Z9vM39EQVMXn1bspBN7RDPrEnNORhTYewnqJoVATf6CJryZGrABGItuxsF581VAvc/1nyHMn0g0bA2ektMMog2+I6YiOn8I5D3iGkbGWkkiXL+N8nb05oD06nnE5s+Vgli3ONKqvp3M8trNV7TyKdv3ixDXiTo5ZGpHzhOQwYWYe8OJFJhNxpDjM6OUSOigjbjKEJVRnYwMOY0/OwEN21h94QveGM+vlobMyqehIGXXOOnTy9UbmVaZmTM/wt+kEnhDuYwbxZqkWzzBHfX5e8EvZ04TZSzZL3UgG17gg8x+kSEzaHhILm5bTtFx78jpAwYo5PMGXGim/+2x2/wCL/kH6QCVj1ttqkk1VOVnS1mLiGXrbXKBZvlw72bSyzNczJV/hQMCSegBGQgq8PgekSrirI9TmBuJik3omypPgy/IjEl7auTb4j0sALenOI+qwYj4YbD/EQT9BCBEQQVO0tbMN45WvfGHDEMCCCDYgjMEdIsG397Gq5UrH8aDCx6i5Nx6G+nI3iqRvFBLcVOTOKAx0SOUWbcTdM1k4AglLgt2DAke4uIW3d4Zz6tUeWyYHFxiax9QQL5iDluHuIKGmKMVaY2ZIvYdBc9IbZeAue8DnYTzjt3ZLSHKkaM4HYMQDEVij0JxA4WmqWX4Ly0ZQwJbFnnf7IPUwF95d1/2JsLzkduiBvn5rRJsV/MvpBWz/AFbmN9n7yzpMlpUs4Udw721cgAKCegzNup7QwnVrM2Ik4r3vzhsXjQMKNxxiO6RzHtdXtOIZzdgApY6kDIXhaTsKe9sKE30tnftaI7FBd4Qb4K5/Y6gAZWlvoSPuN1I5HXlnE9QIO2YDZUbSb4U7nTJEia84CWzgoA2VgRa5HLVoZ728JjNKvLnSkWwFzjN7a2CqfxglVWy8MnAp+JsV+ttIqu++8BoqOxTE4JK9BiGRP4wupmZ/L3lKxipz37fOBzb+7kqkOHxxNc8ghUAciSW/KKtOGcO6qreaxmObsxJJhugzi5cesBRLlYIHmOTOgLDvBm4cyrSF7Mfm1vygOYbsPaDvw9pv3K/yL/3FvzhN2y4ktHWyqpf9oT0OoJI9rfnDzeFswPT6nP8AOB1vTtZ6faTTV5O9x1Ut5h/XMCLHUb0yaiWrBtfi9P06xlVuDkfGaGspYdLDggSNqdzJc58QspOvS/XKGc/cCemgJHUZj5iLbLqMGFjYqQLHqLZGJ+TtpFlk5E2ytqTyHzgXpRuYWm191OAu8DUrZTvM8MC7FrW+kGLdXdZaOUBl4rDzHp6R1u1uyJF580AznzUH7IPM+v8AXaWnzcIJ/q5gaKQm5j/Edd7U9Ccd5C16Xm2HW0Pne1h0EJykC+c6nT9Y0iFjkLkxZmNHMmfEhR1JvCVJsk6t8hCe1d4aakHncA/dXNvfp7wJIENFZzhRkybXOI/atfLkKWdgvoNTA22vxackiUAi5jq3zil1m9U2cfMxPfOKr6gLxvNijwpmwbTgfrCRtziaFUiULevP2gY1u35jOWxE3zv1hvObFkTDY0jRTa5m5m4mkrpGKx9YT+EqT5SEObSwcWfK/wAQHoenWLvtSQZjq6XKtZbfdPSK5sHeGjnSv3Lhz/ymIRweljk3sYc7J30/fmnmL4ZfJG5FvuX0B6fKPQ3I7Oz4ngw6+6eYrvTvWuzpFiA00gEAnIagE/Ix593i3onVs0zJrYjfLoB0A5CL/wAWZ/wpfOw75M/6wKllRYrXCr0jc8yK1BJY/SctaOC0KunSOGkkawFgOZZETvGoUwxownpkwn8HN8PDnfs7i6ubi3JxoffQ+3SD5UT7KLDL8+keduFez8LtUNYKmWI6X6d/1gybK31pS3gmapmkjy9CTbEemdsoGxSTmVWfBKiNuIW+qUNMCRimtiwJ/mb0HSPNe09ovPmPNmG7MbmLdxN281RPfEblWZf+oxR1ENx0jpEmlc+duf4nNo6CxIUWxZkxXcDyy08Rj6YlUDuSw+RhnMW0R0Y3ljM4tFw4X0fiV0vK4U+I3ZbW+bFR7xTyYmNg7ytSJN8PKZNwrj+5LFycPqSR2w9dJBxIYZE9IVe/1JTzVlTZgu1gOYB0ux5Xio8UpyvKmeYNjRWU9cLWI72MAyqrWmMWYkmHj7dmuio7Ehch+kMpVFfI9JVtoZgN+DmNjJshPrG6ajZgWA8otf3xW/7TG5gNrHpBN3M3UE7Zk7LzHwiD2Lf+Zi24VWXO3H7xjP0gmDXZ6YpiqcrkR6G3LoiiWItZVHyUCANtfZBk1Bli5s3LXKDrw43gWqknLDMSyuvpbysPQ5/KKmrJXCNzvGqpdPaLxKJxY2M0qq8S10mZg9DlcH+ucUI1DSzdSRePR28mzUnLgmC6n8R06QKN7eH3hjHLby9DkR0z0P0jGekhupZsU6xHrFb7ESL2Jv8AOqeDOAdOVxmD6EaQUNwtmjAKmaCMRPgyycQNv+JoDbpAw2Nw+nBkmzUPhk3Vecy3T+HqYN+xac4RexawGWigaKByAgk6id4i81qnl5+HpJCYSczzhjM/eNYaD6mHe0mRFvMmCWvUnM9hFO2pxRkSAUppeM/ebId7amGs4XmVKtPZb7g/qXCVsknzTDYdOg78ojdqb8UVICAwmMPspnn6tp+MDHa2/VRVrhdyOir5V7EDWKrPdr5xUfVDhZsU+D7dVpz8BLvvBxWqJt1lkSk6L8Xu2vytFHqdpO5uSYbsscnKK7OW5molS1DCjE0zwvQpc3hsFuYkJC4V9T+ELY4EdSvU2TwInM1jBUHrGO0JwOI0nB2lm3y4Yz6ImdIJmSr3xqLYPSYL+X+YeXtpFYbeSd8E0kldCfiFtPNrHpwH/XoR0MUbevhRIqQWpwJT5nw9JTE/dIF5Z7XX05x7PT60E4c4Pr2+vp9J8/ZQeRmBnbG3WqbGZ5iMr8zbmfWI6TThjYMB6MQv1awiS25upPpZhSYjBgLkWzt1B0ZfVbjtENYxoFivvKD+eogqgAwssmy9w6qey+GisCRmry2A74WNot+8fCqoSjXBJLzTNxNgsxWWssgDLXNicoGtIHBBW4PUQY90ts7Uq5ZwT0JQWw2VX01Jtnfr11ilqN8MAAO87zDkwP1e7lRLNnkzV7ow/KIybTkHMEQfqnZG2myLFlOqkoR/hYRAbW4bVcwXaSL/AMIQfRcvpCBXW3+4ED27DkQYT95JuBJaHBLQeVR15uerH6RH0m0XlzBMVjiBvfr3ib29upNp2tMQp0vr8ohhSj1gbNLZxyI9HUjImVNWZjFjzjKamLuqgakCJPYNDLaeizGsjGzXA0PO98oNO6e4tDLZWAE4jNWLgr/hUD6xzIyDLCA1iqcTrY25iy9mCVh/eVJTEbZiWpy/M+8CbfTcufTVDIJbEYiFIUm45WtHqJTllYAZC3SIberb8mllNMmPbLJQcyfyEVq7Sx6SM5gN5D1gzypV7Kmy/jlun8ysv4iGUT29O3GqpzOdCbgRBEQdy9LbR9ZJUFuZ1K1jpFuY5UQugsLwyperGeIRhH4fU9DVgU85W/aBcIcRCuuoUgaEadu0GvYtCsinwIoQBrW7d48sbuzGFSjKSCGBBGt75R6qJL0yMzBSExORlby/F9IVe5c78SsyYJMHXEyVIpphmLKlh28qEAFr2uzm98s7RS90d6DS1CzjcjNXAsCyHUW0uMiPUCON/dsNPrXbFdVGFR6RAUwZjhUEk5AAXJit4nkFFJ3UTc8GA9kwI2ft+fOejXrZc+UHlsGVhiUj8+nvG/2FHlDxVxXGUs/a6Fhrb8YFW6k56E45s4IDng+Nu6yx8R9T5R6xI7W4oTLESF8K+rtZpret9F9vnFYagdO8h/DHFmE3Hr6fnwl0qXlyPPVTQhtko+LCPhVUHwgcorW1uKGEFKVAg+82bn16CB3U7VeaxZmLE6kkkn3MIhusVbNSTss1dL4XUu77n9PtJPaO2ps43d2Y+piLmKTGmmRtWiqSTuZsAJwJuULGHs6UGW/OGoEdU843trAEE7xqlVGD3jCbkYTCkxNPsKa+ay3OV/hNraXh5S7mVB+xhzt5iosbXzucu8NBONhKbJ5tztIBRaN2Ji1DcplF3ZdL28xN/u5DI/SOX3YLXAxEWBFlsPW/TvHdLekPy45lVvGWi5Stx2N8MuYdCL9OdwBnD8bgTeUnL3yg/ZP6RBtrHLD7wrK0dq0N7x0HjXniJraezJNTL8OfLWYvK+qnqrDNT6iBhvZwabzTKQ+J/AcKzB/lmfQ94KqPCoizTqrKdhuPQ8f8+k4jM8wSVnUU1iZSPgNiJkssAfVWsVPeL5u/xkMqwampwOstDLP0Jgpbb3dpqtbVEsMeTjJx/eGo9DlAw3n4LTFxTKVvFF74fKjj+7o3tbtGgLaNQMNsfQ/wf7xB3ELO7m88mtleJLINviHNT6w8n7UlqLk5dRnHmfZm1qzZs5imJSLK4IIBFwbMpFxpDraPEOdMY2OFWzsNBeEHw4deM4EB3sx5RLVxKpqaZeYk1mfmrAn5GBSyZxIVO0WmXJ17xGzSb53jWNQqQDOYNSlRJjYWyEnMLzpMrPWZMCfQwetxdkU6SVUTpMx+fhurKehte4Paw9I81gmJGg25NkkFHKkaEaxTuQ2rgHEaV+s9X/sAtkxH1gScX9mOtsyVIvfl+sQ9JxrqfBCuR4iggPb4jyLDS4F+8V3am/dTUKVmuXU8jY+4uMj2tCdLprFfqbBERYoJGBjEqE9DCUinLHKHry88s4IO5ErZjr4c55iTGIGIqmHtiBPPmbQWooOc/wDZYDYG0Gz02GE3OUEDiHuYaZ7pYyz8LEgKf4Rc5N/Cc+kUaTQvNYIilieQgOkquRxCDZiu7tQiVCPMvgQ42tqQovhHqTYDvF+2RxWmftDmaf3M9WV1AuEGArKw87L5R2iK2PwonzQC7qnzMW/ZvCOWusw364f9YrB1UHO5hqiOfMcfnwlGmUwaY5msVF/sgFmF8tcly6/Iw4O08AwyVElSLEg4prfzTCL+yhR6QR5PDWSp1uPX/wBmHknh7IHL6j/xMZ+rL3uW4mzpb9Lp0Cg5+kEJZjoCSeeZJjSbNnNojH2g0rulLl5hAfTEfyURJ0uyUUAmWi9xf8YqjTN3MdZ4pT2BP2gQkbs1B+xbvE5Q8M6qYL8uxMGCWoGSgDsAPyh1JpyPM7G3S5gxpl7mVm8Vb/VfuYLaXhBO+0T/ANI5epiTlcKkX4nT3Zjy/hHWCFMqA+WkJy6A36wfsE9Io+K39sD6SrbP4dSFYEkGxB/szbTq0TNJuNTobgHl6aaaRY5NKBCuCJCIOBEtrNQ/LGRabDkj7APeNvRovwoo9okSsYyQe0rmxzyTIc0in7I+QjkybaC3YAfhEoZMcPTwWYBJPeRmE+sdhIcmRG/DiYMTaRy/GE3lEaiK1ufxASowyamyzDYK+iv0v91voeVtIuiyCDrZYWlgcZEffprKH6LBgxjLUmFpD5MekZUVSHy2NuojElDwjhOp55QyImnnAQgay2kJGS3ONGTEyIhtWhpqtcNTJVxya1mHZhnA93k4J4w0yjmB76I5CsOzaH3AggvOA5R3JqM8gR2ixXqHrGAdvQ8f8+kHE84bT2BPpZhSajIV+8LfLkfaG7AMPWPUc+TLqEMufLWYh5ML/wDr2im7c4MSJmJ6Z8BIsEe7IOxviX6xrabxKseWzYfp+fmYJBgDmqRCUXfeLh7U0ptMlkLb49ZZPo40/vWipzaQra4IvmPUdRFp6Q3mQ5EINEqOZhYEriXmp5iCts3hNIq6dKikmtZvilva6n7S4uoPXUWig7vJKmTVRsILG2J3VEA5lmbICPQm537HIlYKedKfMY2V1N2tyscoo6o+wUFDv+cyOTgyiyeA7MwxzgqamwJftY5D5xVt9901oWAS4XCMN82Y8yY9Ggg5g5RROJm5/wC2IHUriRTYXAYjXIHI/jFXTaxmsxYdoNi4AIgBO1pjZOzMLBczfyjIA9QOXSwif2JLnSFM+TktwrHCrDPMKwYH69Ir1RS4JmE9bQZ+F2zgKWaWUMrsFsbEEKvmy0Px/SLWu/wlY+iwV2ByMj0kdsjiiFFp0lT/ABJ5T8tItdBvnSzh5ZgU9HyP6RWd6uGoN5tHnzaTz9cF9f5del9IHc6UwNiCCMrHLTlHlTdbUcNPSpotJq066tvl/UPzVwtc3I6qBb/ELw2n1pAxKth3OcAym25USTeVNdbcrmLNsri9PXyz5cuaNDcAN8xa8OXUqeRM23wt1PlOfntCtS1YK3aw7ax0Ti/rOKdQcSqB/jSZKPocQiy7M3koX+CpXs/lP1EPFiHgyi+luTlT+/7SUksV0HvHdmbWF5ZRxdHRuxB/Aw4lyLQWYjGNjI/wbQ4kT7QrNkEw3aQw5GJ5kSTlzwY7LxFygfWHqg2gCIYMzHnCl4xUjbCInTm8csY2THDNEzpw0Ilo6mNHSyomRADu2ZUsiZUZyxngGpgxbA3xl1NM00KcMs2ZRmwXkbc8vwMBik3VnvmbIOrEARdtxkp6OaVapVjMGAqua+lzGdSSp+E9Vrq0tTfcjj+YQ5apNUTJTBlYXBXMHt07Q5/ZiUAilVG/cmimtTyqfCcWedlN/tCLZs3b8mquJb+ZR5l+0PW3Meoi4tobbO8wLdJZWOvB6Tx8vjiOEpQOd41Np7+kdlSNY0yw2VI1XZ63zMPVkIo0EJLGp0yOkTmbXIvKEP8AbK8hCdRS3htNkEaROJ0k5e1VbJhcHI3/ANYrW8XC2jqxilDwXzthAMsk9ZZyHdbQ68ax1MP6LaY0MMrteo5Q4kbHmAXebhpVUZu6XTP94l2l25XsLp7w32fvLPkIqSxhQXseRPM35x6YEy46g/KKpt/hlSTxilgSJlyfKAZbE/el6e4tGpp9dUxAuGPlx+feCynEgNwOJyvanqTYnJX0AJ0B6D1ir8Ut5J3ioFmeUIR5fRjn+EQO8O51VQveahUMxCsDeUR6Ny7GK9X17sbNy9+9ouexqFhtUbH7fSB0k434m1mY2DNmcyTbM2zzt2ghbkb6fs2GRON5R0fUoTqTb4lJ56j10gdUgBv6Kx5fn+WcTqr5oyvGLiiribfhWkS/rV4b5tTYgg3BAIINwQdCCNRETvBuzKrRiNpc62UwDJugmAa/zDPvpFd3S3iEoCRPP7lj5W5ymP8AkPMctYusyUVOA6HQ8iDoQYykZL13i76L/D7tj8j6j85EDG3diTKZysxSCOfIjkQdCD1iHmyQReDfU0CTlMqeuJOR+0hPNTy7aHnA43z3Im0nmXzyicnAy7MPsH6Hl0ipZpym44mtR4imoGHGG9PX5f1Kit4VlNfvCCTiDmIeKmV9IS20uVYbiL09fMTR2B9CYmqTfGrl/DPmD+8YrZmEawhMqDEDq7GMZ0A8wz85fZHFGuX/AIuLuFP4iJam4u1X2lRv7tvwgY0s3POJJWiTbYvedXpdPaMlB9oUabi+32pK+xIibpeKlOVuysp9LGAwsyHdLLZlawJyiBqbBDbwnSMPdx9YZBxOo7DzMCeVtPrExTbyU8yX4gmAL1OX0gDydnTBmJZY+ug9om9h09QGImKxVxY3h66lu4mfb4RSBlWI+ohdl7z0raTpfubfjDqVVyn+F0bswMA2p3VnhzgBtfI3iR3e2LUS5yszWA/igxqGzgrEWeE1BcrZDN4AvCoWAxtM1PiswnYRfLzR3Jrqy3+9D/H+pg//ANA9In/xBxkOPsZRZ1a7asT7wjKnFWDA5g3jI5IjOBnpWUS2b3zBOlyakasoVv5liAotrTJTh1ZgVNwwJDDsYeUNVjpnlHl5h+cQ0G++8TSOkdH5iGPdLigk0CXVEK2gmaKf5x9k+oy7RfCgIuDe+Y6EHoY8vo5Bi47qcQ59JZT+9k80J0/kP2e2npFirUldn+8ytX4UtmXo2Pp2+np+3yhnm+WI6bUWMLbB3np61MUpgT9pDk69xzHqIUr9k4s0PtGgrAjInmrEatulhgxORPvCs6XeIuSWRrMLGJeVmImCJCVki0N5Uu5iwVFNcQ0pKGxuYnMgx1SjCovHU+rIz1ER1fW8hClBPxDC0RIzHf7SjqVdQynIqwBB9jA83s4QJMGOisMyxks1lz/5bfZ7HKLnUyyhtHVNWkGH03vT7vHp2M7medJ+wpkp2VkYMMijAh18wzH694Wl1hDebQ/1nHoja+w5FamGYoxZYXA8wIvh7gYjkesB/fDcmZTuQQMycLDJHAHLo3pCPEbVtClRj1m74Q2CwB83p6xsoDJflFx3E3lEwCjnnMf2Ln/4yfwgX01e8vy526GFVrDiDA2INx6GMesmpsieg1Ir1dXQ3P7GHOokFTY6j+hCVdWEWBAZGFipF1IOoIMI7q7wrX012/tpYwzBzI5PC06mxKVPxDMRrqwYZE8TdU1TlW5EpG2tw5M2ZemIVjrJY2//AJty7HL8Ipu2tiTpBwOjKy8iLG3UcmHqIIu1ZJIxDJkiybMMuvpMM5FmMuWevcHUH1hFlAbcS7pvEXqHS+4/X/v5vPPDTusbBvBD27w9lM58CZY/8uabN2V9D72iobQ3WnyDZ0ZfUjI9SCMjCGrK9pfr1KWnynP7/aMJSxIyXhistl1EOEeKzia2nYCPlhxJnlQbEi8R8udDhXiuRNNHBjxaxx9o/OFF2lM++3zMMg0dgxGTGgKe0lX207JYsbj1MOd2KpjNzYnI6mIAtEvu69mJ9DDEYlhmItrUIcRltWeTNbM6mGZc9Yc1vxnvDe0ATvGquAI0MYYyMg5WMd7O1bsYZc4yMgzxEj3pp4WlRkZAHiNT3pZeHX/5GV/N+UHnrG4yNDSe4fn/AFPMeN/5l+X8mRW1+XeFqD4YyMi72mCsXaEZ/wAMZGREIyvvrDmn1EZGQUGPNoaDtEZzjIyOkyYpIjd//wDcX9vwjIyFW+4flLmj/wDoT5iALbH9s3t+AhudRGRkZZnrB3+cIHCP/epn/wCpvwMEN/7QdjGRkaGl9yee8X/z/QfzK9W6v7/nDzh/9vufwEajIsGZEh97v7f3iUmf7i/8p/CMjI71nD3l+cFu09fcfiIi53xN3MbjIym7z2i9vlOEh0kZGQhpdpiyx1GRkKl1ZkSmw9T2jIyCTmQ/umNKv4j3hCMjIAxn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4102" name="AutoShape 6" descr="data:image/jpeg;base64,/9j/4AAQSkZJRgABAQAAAQABAAD/2wCEAAkGBhMSERUUExQVFRUWFRQUGBgYGBQXFhgVFxUVFxQUGBYXHCYeGBwjHBQUHy8gIycpLCwsFR4xNTAqNSYrLCkBCQoKDgwOGg8PGjAkHyQsLCwsKiwsLDQpLywsLCwsLCwsLCwpLCwsLCwsLCwsLCwsLCwsLCwsKSwsLCwsKSwsLP/AABEIALEBHAMBIgACEQEDEQH/xAAcAAABBAMBAAAAAAAAAAAAAAAHAwQFBgABAgj/xABGEAACAAQDBgQDBQUFCAEFAAABAgADBBESITEFBgdBUXETImGBMpGhQlKxwdEUI2Jy8DOCksLhFTRDU6Ky0vGzFiQ1c5P/xAAbAQACAwEBAQAAAAAAAAAAAAACAwEEBQAGB//EADIRAAICAQMCAwcEAwADAQAAAAECAAMRBCExEkEFIlETMmFxgZHwobHB0TNC4RUjNBT/2gAMAwEAAhEDEQA/ABJLEFjgshE0ty/r/WBIj2gu8LKpUkNNdgt2KIL5nCuZHoMevpHob/8AEQOZXbbeGOVUiYLXz5fpHDPhBLZLY3JyAgeVfE6mpWsD4rdFPl925+0War2utbQ+NLN1ZDcfdYC9j7i0ZR07pgsMAwWfI25g8374nA4pEi9jdS97E8jhHId4E05yxJJLH1zMK7WP71/Rj+MNGaNhemsFAJCIBv6zZWJnYm3GlS5shjeTOFmB0VxYpMA6ggX6jsIhQ8dgwxOknIjCMjBm2WxOcJ447tClBJxTAp55fOJfM4bRCY1jF13FkUtSVlPMeVPBurEBla3QggjsQfQnQRO+W7xpp7pY4QQVPVCLr9MvaIKgnmXNRlJUqQQRqIq2synY8ztmEOW//C9Z+GZT2V3GaAABnH215DFfMe/MwJZuzqrZ89GZGlzEbEuIc1PrkR+sei9mEVNLJVjaYUxq3MMLH5QC+J85nq3x/wBqGKv0uMrAch+sBprmtUq++B9YvOCB6xjM3/qvED+I2LK+ZtcRC7QYTJhZAFDG+EfZJ1Uel9PQ25QwJjtZhiFZeDG9PpJbd3ZYnVCynuA+V+h5H2h5tPdWbTlhMUgrYH3GR7HURe+GO3KaaUV0wz5YGeTBgPtC+d+o+XQFfauxpNUqiYmJGWxK5djf0iDelb9JG0Uxaebt061ZdSocAy2OFr6C+Qb2NoIu2tzJTAEKQSAbLpn1DExSeIez5FPUGVIlsAM8TFjfsYvnDveNaqQJbm86WAGv9pdFcdeh6EeohGrqBwQI6m9gvUpxKfWbiuLlM7ctD8v0itVWzWQlWFiORj0W2ywBe14hd6txUrZJaXZZ6A4Tpi/gJ/A8oybKNspNbTa4E9F33gk3G3jNFVKxP7p/JMHKx0a3VTn2uOcETbdKFnB1+F8/eBNW0jKzI4KspIYHIhgbHKCButtQ1FIobN5JCHrh+w3yygaHz5TO19HThxCjuTP8hWJraFPfOK1ua1mi4zUuIfwZmHcTilSywraEKSZcW5iFZkwKCToBcxBkiU/iVvGKeR4anzzPov8ArAKqqgsSTFo3822ampc3yBsOwipusZttnU09fo9N7GoA8ncxAxsRoxsCAjotLh3S0pc+kb2bsh5rWUEjnbOw56QS92t0gLeUkc2zCsMsrchEpWXOBCsvWlOp5D7A3QeaQALDPz2NiOnaCFSbqSkUDAh6kg5n8hEjICy1wothGmrDGlXUEG08pqtdZe2xwJ5JtC0qqZdCekI2jI9WDjiZ3M6dyTeCTwm3w8OZ+yzT+7nZC+gc5Af3tO+GBrHQmEZg2t0gWQOpB7wSMyV3poxKqpqa2c27XyiGeHu1NpNPfxH+M/Eerc294ZtHPuJyjA3ido2DHQW+kadLQnGNxDitNU4HVrA2IJBvYjmpt1GUFfYu4lNUiRWSGYLiXxENrjPkRzytYjUQH2aCpwM28yznp2zluL9iLf1/7ivZe2CFMCxdsy48T9zDPkh5XmaXLCFftZZg+sAGdTtLYh1ZSORBH4x6vk1Vpzh7DM9sJ0gLcUt4ZJmGVKCOdGYZgHpCqWLgKe3eVxYVbA3zIQ8UKsEGW3hlSALZ2QWsmfLr1uYS3224lY6VCixmKA4+7MUWZSefIg8wRzvFUAjYblDlbH2xLJrHIiktMTAdcocTtkTJZYOtiuR6aAg36EEH3iybp7jTqsLNlAMFYYrMhI7gG49xB1mbj086XL8RVPkKMQMyMsOf8JEC9lat5j9oJY/6zzNsmpeVOSYtxhYHLpfMQWq7jAad1WSA6DEtzfMYzZh7QtvVw4paGS8zG5NvL5RhF9M75n0gO1S5nXU6wwVo46+RIz1nHpLbvpvZKrCHWThxa5g2bnbIEdjfvFV2dtOZTTVmSiVZTcfoeohGWbkC1405ubWsdPfpFl+llAHacidGwhp2FxXSZLAZcLWswHXqM/6vFw3Y3hlz2spz6aH5c/aPNdFNKsDe3z/KLbQVryyro5BBGhjz+tJ05DDdT+hm5oNFXrEZc4YS6cYdzwrCrlj4iFmD+K3lb3At3A6xU9yH8OqVT8M4eGemLVfrl7wV6baP+09luGA8QKUYfxjNWHewPe8BaXPZDbQqwI9CDGZY3SwsXgzU01ItqfT3bMu39Q57EkmU4uMrxcr5RVt2driqp5U0Wuy+YdGGTj5j6xPicQI0Pe3E8uwKEq3aJM2GZf5xC8QduiRTEA+Z8h2iXM4E5wH+JG8HjTyoPlTIQnUN0rL/AIbT7W4Z4G8qFROuSYbsY0DcxsiMqexzmIOIXoaMzGCjnGSaVnYKouTBB3T3TLWAH8zcjoSNMrQ5EL7CVLHWsFm4mt2t32JAXIDVuYy0OeYgk0c3w1C8hGpNAspAq/OOCsaVdYQYE8trNW2ob4SRSepjZlKYjRCgcwyUJ5PtaMvGrRkb/VidibvGXjV45JiDZOxOo0wtGJMsYJ+xdzqXalF4klik+WPOmRBIHmtzAPxDXW3KBa1QuSZBOJSd06HxZ6ejofkwMMtuSCk2YvSZMH/UYKvD/cZZRd3cXFgpINvT1vf8Ig+Jm4k6W7TZY8RHYtdM7XN87d4R7XqJUekDrGYMoum4E4ysU0HCLhb+2Y+oioNTMDZlI7giFlrXChQSAL2HqdT3/SK4TPvRp3GJ6E2lvPLqNlTnkOGnSks/3lAYXHr5Tft2jz9XTbvi63Pzh5u9vFMpXfCbpNQy5i9VN8+4vce45mGMxbk9ATa3SLFS+UqvrmKCBTmJtnHMTm6uyv2ioSWwycqvzYCJXebh5UU7soUsqAEN1Q/CT68j2hvT1HA55h9QHMh9194JtHPWbKZhmAwBtiW/wnrHpFN9ZK0kmfNYATVVh1zAOg6XjzImzJticDWXU2NgPUw4m7bmsmBmJCqqKDoqLeygdMyfcx1mlD4LbSCfSGTf3eekrqQrJmgFTiCups3Zh8J75doBs1rmNJOI0JHvHDPDEVUTpEELgkxxTbPmMwwi+Y0gvy+GK1UuVPUYWcBZotqcOUy3UHI+x5G9R4eb4U8l1lT6eUVJA8QDz+5YkH2tHoKknJ4OJDdDa1ukUrrmRgVE5t9p5u2xw+rJU1kWRMYKT5gpw2HPFpCNH+78rm7dL3+sF3izt/BRghiC1wFHMjUn0tAJpnY+Y31/GK2t/wDZRkiX/CL2XUZHHEM3CivOKbL6i/ytFL3qpBKq5yn7xI/xRP8ACWsCzSTm2BvkFMV7iJOLVjt1zjGK5pX5z0ot6NY5HdQZL8Md5hKn+A74VmMChOgmaBT6MMu4HWDpa6e0eTB8cGXcXiVdBJqWs6iwc6OBoT0br1h1NgHlMy9dpGcm5B8/7lj3m2h4Ml2B5WEAWsrS8xieZMFriTtQNIGEghje4IP4QGpjZwOoOWxHeH1+zp6+5MkJOkdgXNhDaVMyi2bpbutOcG3r6AfePSKioWOBNtrlRMmSW527bMwNs9WY6AZZX5GCtRUaYQJYsBrlbEep/SI2lo1lIJae55k9TE3s2wWNRKwgnkdZqzqH+ERqkIhusS04BhEc8jOGSlEmEbAjrwTGeHHSJ5LLRyWji8SOxNmNPmhFF75fONbrzOO0YnSOYuG+e6H7IzWHlHhgHqfCQk9ybn3im4oFzjHxEhWDcTqLLw+3hmUlYjIThYhXA5i+Rt1F/qesVi8XjhbsbxqguRdZeZ/mN8I9gGb2hZIIM5uIbNryf3SFFsHbGfQ2yH4wpP2klPSM85gi+U56k55Ac4Z7H3ypjN8F5qsz/CgzHl0F9L2zygecYqyYZ9mPlKKQB8Ns8JELrr6n6W27yoQe3eVXe/fFqmawl2VM9ABlFRMKLrHJYxabBEsogQYE5WHVFUhJiswJUEYgCASvMAkEfSERGFYkKcbGHPQ+4mxtnTxLqKW+IWOFtQ3+kXmrnIpuyggZHy3NoCnAuYROmkthlSkxvf4bm9iTysFYwSKTiPSvMMqYwDk+S41XkT0Poc9O0Urq3LHk4i8gbQYcYN4pkyb4IYJKQ3WWthfo721boOQ9SYGWIxP78y2SunKzY7ObN1U5r9DFfLRpsygBV4ElOJvWOGEWfdPdz9rlzyBdpcp5i+pWzW/wq/ziBrqUo1j3+cLYArkGSGGcRKlbzD0Ij0Nu3vNLpKeQJzgKZQmPfPJh5Rbr+ked1MSG195Js4tiNgStgNFVRhRB6AACFOqlfNIZSeITOMFSJjo6sGlTJatLI0yuCO8VLZmwzOojMW+NGAtyZLXYdxkREP8A/UrPTrIcAqhJU8wDy9jf5+kErh3hMgDAPiJvc/dX9Y61AdPz8IFBalwfjmMeGEu0xj0R/rYfnHPFbZuCdLmcnX6hj+VosG7WzBKqZ6qLAmw7eIDb6Q74k7I8emOEedPMvqAPMv6dowxWTXiegs1AXUhuxH8QKym80TFoh6cebPrEvLa8Z9vM39EQVMXn1bspBN7RDPrEnNORhTYewnqJoVATf6CJryZGrABGItuxsF581VAvc/1nyHMn0g0bA2ektMMog2+I6YiOn8I5D3iGkbGWkkiXL+N8nb05oD06nnE5s+Vgli3ONKqvp3M8trNV7TyKdv3ixDXiTo5ZGpHzhOQwYWYe8OJFJhNxpDjM6OUSOigjbjKEJVRnYwMOY0/OwEN21h94QveGM+vlobMyqehIGXXOOnTy9UbmVaZmTM/wt+kEnhDuYwbxZqkWzzBHfX5e8EvZ04TZSzZL3UgG17gg8x+kSEzaHhILm5bTtFx78jpAwYo5PMGXGim/+2x2/wCL/kH6QCVj1ttqkk1VOVnS1mLiGXrbXKBZvlw72bSyzNczJV/hQMCSegBGQgq8PgekSrirI9TmBuJik3omypPgy/IjEl7auTb4j0sALenOI+qwYj4YbD/EQT9BCBEQQVO0tbMN45WvfGHDEMCCCDYgjMEdIsG397Gq5UrH8aDCx6i5Nx6G+nI3iqRvFBLcVOTOKAx0SOUWbcTdM1k4AglLgt2DAke4uIW3d4Zz6tUeWyYHFxiax9QQL5iDluHuIKGmKMVaY2ZIvYdBc9IbZeAue8DnYTzjt3ZLSHKkaM4HYMQDEVij0JxA4WmqWX4Ly0ZQwJbFnnf7IPUwF95d1/2JsLzkduiBvn5rRJsV/MvpBWz/AFbmN9n7yzpMlpUs4Udw721cgAKCegzNup7QwnVrM2Ik4r3vzhsXjQMKNxxiO6RzHtdXtOIZzdgApY6kDIXhaTsKe9sKE30tnftaI7FBd4Qb4K5/Y6gAZWlvoSPuN1I5HXlnE9QIO2YDZUbSb4U7nTJEia84CWzgoA2VgRa5HLVoZ728JjNKvLnSkWwFzjN7a2CqfxglVWy8MnAp+JsV+ttIqu++8BoqOxTE4JK9BiGRP4wupmZ/L3lKxipz37fOBzb+7kqkOHxxNc8ghUAciSW/KKtOGcO6qreaxmObsxJJhugzi5cesBRLlYIHmOTOgLDvBm4cyrSF7Mfm1vygOYbsPaDvw9pv3K/yL/3FvzhN2y4ktHWyqpf9oT0OoJI9rfnDzeFswPT6nP8AOB1vTtZ6faTTV5O9x1Ut5h/XMCLHUb0yaiWrBtfi9P06xlVuDkfGaGspYdLDggSNqdzJc58QspOvS/XKGc/cCemgJHUZj5iLbLqMGFjYqQLHqLZGJ+TtpFlk5E2ytqTyHzgXpRuYWm191OAu8DUrZTvM8MC7FrW+kGLdXdZaOUBl4rDzHp6R1u1uyJF580AznzUH7IPM+v8AXaWnzcIJ/q5gaKQm5j/Edd7U9Ccd5C16Xm2HW0Pne1h0EJykC+c6nT9Y0iFjkLkxZmNHMmfEhR1JvCVJsk6t8hCe1d4aakHncA/dXNvfp7wJIENFZzhRkybXOI/atfLkKWdgvoNTA22vxackiUAi5jq3zil1m9U2cfMxPfOKr6gLxvNijwpmwbTgfrCRtziaFUiULevP2gY1u35jOWxE3zv1hvObFkTDY0jRTa5m5m4mkrpGKx9YT+EqT5SEObSwcWfK/wAQHoenWLvtSQZjq6XKtZbfdPSK5sHeGjnSv3Lhz/ymIRweljk3sYc7J30/fmnmL4ZfJG5FvuX0B6fKPQ3I7Oz4ngw6+6eYrvTvWuzpFiA00gEAnIagE/Ix593i3onVs0zJrYjfLoB0A5CL/wAWZ/wpfOw75M/6wKllRYrXCr0jc8yK1BJY/SctaOC0KunSOGkkawFgOZZETvGoUwxownpkwn8HN8PDnfs7i6ubi3JxoffQ+3SD5UT7KLDL8+keduFez8LtUNYKmWI6X6d/1gybK31pS3gmapmkjy9CTbEemdsoGxSTmVWfBKiNuIW+qUNMCRimtiwJ/mb0HSPNe09ovPmPNmG7MbmLdxN281RPfEblWZf+oxR1ENx0jpEmlc+duf4nNo6CxIUWxZkxXcDyy08Rj6YlUDuSw+RhnMW0R0Y3ljM4tFw4X0fiV0vK4U+I3ZbW+bFR7xTyYmNg7ytSJN8PKZNwrj+5LFycPqSR2w9dJBxIYZE9IVe/1JTzVlTZgu1gOYB0ux5Xio8UpyvKmeYNjRWU9cLWI72MAyqrWmMWYkmHj7dmuio7Ehch+kMpVFfI9JVtoZgN+DmNjJshPrG6ajZgWA8otf3xW/7TG5gNrHpBN3M3UE7Zk7LzHwiD2Lf+Zi24VWXO3H7xjP0gmDXZ6YpiqcrkR6G3LoiiWItZVHyUCANtfZBk1Bli5s3LXKDrw43gWqknLDMSyuvpbysPQ5/KKmrJXCNzvGqpdPaLxKJxY2M0qq8S10mZg9DlcH+ucUI1DSzdSRePR28mzUnLgmC6n8R06QKN7eH3hjHLby9DkR0z0P0jGekhupZsU6xHrFb7ESL2Jv8AOqeDOAdOVxmD6EaQUNwtmjAKmaCMRPgyycQNv+JoDbpAw2Nw+nBkmzUPhk3Vecy3T+HqYN+xac4RexawGWigaKByAgk6id4i81qnl5+HpJCYSczzhjM/eNYaD6mHe0mRFvMmCWvUnM9hFO2pxRkSAUppeM/ebId7amGs4XmVKtPZb7g/qXCVsknzTDYdOg78ojdqb8UVICAwmMPspnn6tp+MDHa2/VRVrhdyOir5V7EDWKrPdr5xUfVDhZsU+D7dVpz8BLvvBxWqJt1lkSk6L8Xu2vytFHqdpO5uSYbsscnKK7OW5molS1DCjE0zwvQpc3hsFuYkJC4V9T+ELY4EdSvU2TwInM1jBUHrGO0JwOI0nB2lm3y4Yz6ImdIJmSr3xqLYPSYL+X+YeXtpFYbeSd8E0kldCfiFtPNrHpwH/XoR0MUbevhRIqQWpwJT5nw9JTE/dIF5Z7XX05x7PT60E4c4Pr2+vp9J8/ZQeRmBnbG3WqbGZ5iMr8zbmfWI6TThjYMB6MQv1awiS25upPpZhSYjBgLkWzt1B0ZfVbjtENYxoFivvKD+eogqgAwssmy9w6qey+GisCRmry2A74WNot+8fCqoSjXBJLzTNxNgsxWWssgDLXNicoGtIHBBW4PUQY90ts7Uq5ZwT0JQWw2VX01Jtnfr11ilqN8MAAO87zDkwP1e7lRLNnkzV7ow/KIybTkHMEQfqnZG2myLFlOqkoR/hYRAbW4bVcwXaSL/AMIQfRcvpCBXW3+4ED27DkQYT95JuBJaHBLQeVR15uerH6RH0m0XlzBMVjiBvfr3ib29upNp2tMQp0vr8ohhSj1gbNLZxyI9HUjImVNWZjFjzjKamLuqgakCJPYNDLaeizGsjGzXA0PO98oNO6e4tDLZWAE4jNWLgr/hUD6xzIyDLCA1iqcTrY25iy9mCVh/eVJTEbZiWpy/M+8CbfTcufTVDIJbEYiFIUm45WtHqJTllYAZC3SIberb8mllNMmPbLJQcyfyEVq7Sx6SM5gN5D1gzypV7Kmy/jlun8ysv4iGUT29O3GqpzOdCbgRBEQdy9LbR9ZJUFuZ1K1jpFuY5UQugsLwyperGeIRhH4fU9DVgU85W/aBcIcRCuuoUgaEadu0GvYtCsinwIoQBrW7d48sbuzGFSjKSCGBBGt75R6qJL0yMzBSExORlby/F9IVe5c78SsyYJMHXEyVIpphmLKlh28qEAFr2uzm98s7RS90d6DS1CzjcjNXAsCyHUW0uMiPUCON/dsNPrXbFdVGFR6RAUwZjhUEk5AAXJit4nkFFJ3UTc8GA9kwI2ft+fOejXrZc+UHlsGVhiUj8+nvG/2FHlDxVxXGUs/a6Fhrb8YFW6k56E45s4IDng+Nu6yx8R9T5R6xI7W4oTLESF8K+rtZpret9F9vnFYagdO8h/DHFmE3Hr6fnwl0qXlyPPVTQhtko+LCPhVUHwgcorW1uKGEFKVAg+82bn16CB3U7VeaxZmLE6kkkn3MIhusVbNSTss1dL4XUu77n9PtJPaO2ps43d2Y+piLmKTGmmRtWiqSTuZsAJwJuULGHs6UGW/OGoEdU843trAEE7xqlVGD3jCbkYTCkxNPsKa+ay3OV/hNraXh5S7mVB+xhzt5iosbXzucu8NBONhKbJ5tztIBRaN2Ji1DcplF3ZdL28xN/u5DI/SOX3YLXAxEWBFlsPW/TvHdLekPy45lVvGWi5Stx2N8MuYdCL9OdwBnD8bgTeUnL3yg/ZP6RBtrHLD7wrK0dq0N7x0HjXniJraezJNTL8OfLWYvK+qnqrDNT6iBhvZwabzTKQ+J/AcKzB/lmfQ94KqPCoizTqrKdhuPQ8f8+k4jM8wSVnUU1iZSPgNiJkssAfVWsVPeL5u/xkMqwampwOstDLP0Jgpbb3dpqtbVEsMeTjJx/eGo9DlAw3n4LTFxTKVvFF74fKjj+7o3tbtGgLaNQMNsfQ/wf7xB3ELO7m88mtleJLINviHNT6w8n7UlqLk5dRnHmfZm1qzZs5imJSLK4IIBFwbMpFxpDraPEOdMY2OFWzsNBeEHw4deM4EB3sx5RLVxKpqaZeYk1mfmrAn5GBSyZxIVO0WmXJ17xGzSb53jWNQqQDOYNSlRJjYWyEnMLzpMrPWZMCfQwetxdkU6SVUTpMx+fhurKehte4Paw9I81gmJGg25NkkFHKkaEaxTuQ2rgHEaV+s9X/sAtkxH1gScX9mOtsyVIvfl+sQ9JxrqfBCuR4iggPb4jyLDS4F+8V3am/dTUKVmuXU8jY+4uMj2tCdLprFfqbBERYoJGBjEqE9DCUinLHKHry88s4IO5ErZjr4c55iTGIGIqmHtiBPPmbQWooOc/wDZYDYG0Gz02GE3OUEDiHuYaZ7pYyz8LEgKf4Rc5N/Cc+kUaTQvNYIilieQgOkquRxCDZiu7tQiVCPMvgQ42tqQovhHqTYDvF+2RxWmftDmaf3M9WV1AuEGArKw87L5R2iK2PwonzQC7qnzMW/ZvCOWusw364f9YrB1UHO5hqiOfMcfnwlGmUwaY5msVF/sgFmF8tcly6/Iw4O08AwyVElSLEg4prfzTCL+yhR6QR5PDWSp1uPX/wBmHknh7IHL6j/xMZ+rL3uW4mzpb9Lp0Cg5+kEJZjoCSeeZJjSbNnNojH2g0rulLl5hAfTEfyURJ0uyUUAmWi9xf8YqjTN3MdZ4pT2BP2gQkbs1B+xbvE5Q8M6qYL8uxMGCWoGSgDsAPyh1JpyPM7G3S5gxpl7mVm8Vb/VfuYLaXhBO+0T/ANI5epiTlcKkX4nT3Zjy/hHWCFMqA+WkJy6A36wfsE9Io+K39sD6SrbP4dSFYEkGxB/szbTq0TNJuNTobgHl6aaaRY5NKBCuCJCIOBEtrNQ/LGRabDkj7APeNvRovwoo9okSsYyQe0rmxzyTIc0in7I+QjkybaC3YAfhEoZMcPTwWYBJPeRmE+sdhIcmRG/DiYMTaRy/GE3lEaiK1ufxASowyamyzDYK+iv0v91voeVtIuiyCDrZYWlgcZEffprKH6LBgxjLUmFpD5MekZUVSHy2NuojElDwjhOp55QyImnnAQgay2kJGS3ONGTEyIhtWhpqtcNTJVxya1mHZhnA93k4J4w0yjmB76I5CsOzaH3AggvOA5R3JqM8gR2ixXqHrGAdvQ8f8+kHE84bT2BPpZhSajIV+8LfLkfaG7AMPWPUc+TLqEMufLWYh5ML/wDr2im7c4MSJmJ6Z8BIsEe7IOxviX6xrabxKseWzYfp+fmYJBgDmqRCUXfeLh7U0ptMlkLb49ZZPo40/vWipzaQra4IvmPUdRFp6Q3mQ5EINEqOZhYEriXmp5iCts3hNIq6dKikmtZvilva6n7S4uoPXUWig7vJKmTVRsILG2J3VEA5lmbICPQm537HIlYKedKfMY2V1N2tyscoo6o+wUFDv+cyOTgyiyeA7MwxzgqamwJftY5D5xVt9901oWAS4XCMN82Y8yY9Ggg5g5RROJm5/wC2IHUriRTYXAYjXIHI/jFXTaxmsxYdoNi4AIgBO1pjZOzMLBczfyjIA9QOXSwif2JLnSFM+TktwrHCrDPMKwYH69Ir1RS4JmE9bQZ+F2zgKWaWUMrsFsbEEKvmy0Px/SLWu/wlY+iwV2ByMj0kdsjiiFFp0lT/ABJ5T8tItdBvnSzh5ZgU9HyP6RWd6uGoN5tHnzaTz9cF9f5del9IHc6UwNiCCMrHLTlHlTdbUcNPSpotJq066tvl/UPzVwtc3I6qBb/ELw2n1pAxKth3OcAym25USTeVNdbcrmLNsri9PXyz5cuaNDcAN8xa8OXUqeRM23wt1PlOfntCtS1YK3aw7ax0Ti/rOKdQcSqB/jSZKPocQiy7M3koX+CpXs/lP1EPFiHgyi+luTlT+/7SUksV0HvHdmbWF5ZRxdHRuxB/Aw4lyLQWYjGNjI/wbQ4kT7QrNkEw3aQw5GJ5kSTlzwY7LxFygfWHqg2gCIYMzHnCl4xUjbCInTm8csY2THDNEzpw0Ilo6mNHSyomRADu2ZUsiZUZyxngGpgxbA3xl1NM00KcMs2ZRmwXkbc8vwMBik3VnvmbIOrEARdtxkp6OaVapVjMGAqua+lzGdSSp+E9Vrq0tTfcjj+YQ5apNUTJTBlYXBXMHt07Q5/ZiUAilVG/cmimtTyqfCcWedlN/tCLZs3b8mquJb+ZR5l+0PW3Meoi4tobbO8wLdJZWOvB6Tx8vjiOEpQOd41Np7+kdlSNY0yw2VI1XZ63zMPVkIo0EJLGp0yOkTmbXIvKEP8AbK8hCdRS3htNkEaROJ0k5e1VbJhcHI3/ANYrW8XC2jqxilDwXzthAMsk9ZZyHdbQ68ax1MP6LaY0MMrteo5Q4kbHmAXebhpVUZu6XTP94l2l25XsLp7w32fvLPkIqSxhQXseRPM35x6YEy46g/KKpt/hlSTxilgSJlyfKAZbE/el6e4tGpp9dUxAuGPlx+feCynEgNwOJyvanqTYnJX0AJ0B6D1ir8Ut5J3ioFmeUIR5fRjn+EQO8O51VQveahUMxCsDeUR6Ny7GK9X17sbNy9+9ouexqFhtUbH7fSB0k434m1mY2DNmcyTbM2zzt2ghbkb6fs2GRON5R0fUoTqTb4lJ56j10gdUgBv6Kx5fn+WcTqr5oyvGLiiribfhWkS/rV4b5tTYgg3BAIINwQdCCNRETvBuzKrRiNpc62UwDJugmAa/zDPvpFd3S3iEoCRPP7lj5W5ymP8AkPMctYusyUVOA6HQ8iDoQYykZL13i76L/D7tj8j6j85EDG3diTKZysxSCOfIjkQdCD1iHmyQReDfU0CTlMqeuJOR+0hPNTy7aHnA43z3Im0nmXzyicnAy7MPsH6Hl0ipZpym44mtR4imoGHGG9PX5f1Kit4VlNfvCCTiDmIeKmV9IS20uVYbiL09fMTR2B9CYmqTfGrl/DPmD+8YrZmEawhMqDEDq7GMZ0A8wz85fZHFGuX/AIuLuFP4iJam4u1X2lRv7tvwgY0s3POJJWiTbYvedXpdPaMlB9oUabi+32pK+xIibpeKlOVuysp9LGAwsyHdLLZlawJyiBqbBDbwnSMPdx9YZBxOo7DzMCeVtPrExTbyU8yX4gmAL1OX0gDydnTBmJZY+ug9om9h09QGImKxVxY3h66lu4mfb4RSBlWI+ohdl7z0raTpfubfjDqVVyn+F0bswMA2p3VnhzgBtfI3iR3e2LUS5yszWA/igxqGzgrEWeE1BcrZDN4AvCoWAxtM1PiswnYRfLzR3Jrqy3+9D/H+pg//ANA9In/xBxkOPsZRZ1a7asT7wjKnFWDA5g3jI5IjOBnpWUS2b3zBOlyakasoVv5liAotrTJTh1ZgVNwwJDDsYeUNVjpnlHl5h+cQ0G++8TSOkdH5iGPdLigk0CXVEK2gmaKf5x9k+oy7RfCgIuDe+Y6EHoY8vo5Bi47qcQ59JZT+9k80J0/kP2e2npFirUldn+8ytX4UtmXo2Pp2+np+3yhnm+WI6bUWMLbB3np61MUpgT9pDk69xzHqIUr9k4s0PtGgrAjInmrEatulhgxORPvCs6XeIuSWRrMLGJeVmImCJCVki0N5Uu5iwVFNcQ0pKGxuYnMgx1SjCovHU+rIz1ER1fW8hClBPxDC0RIzHf7SjqVdQynIqwBB9jA83s4QJMGOisMyxks1lz/5bfZ7HKLnUyyhtHVNWkGH03vT7vHp2M7medJ+wpkp2VkYMMijAh18wzH694Wl1hDebQ/1nHoja+w5FamGYoxZYXA8wIvh7gYjkesB/fDcmZTuQQMycLDJHAHLo3pCPEbVtClRj1m74Q2CwB83p6xsoDJflFx3E3lEwCjnnMf2Ln/4yfwgX01e8vy526GFVrDiDA2INx6GMesmpsieg1Ir1dXQ3P7GHOokFTY6j+hCVdWEWBAZGFipF1IOoIMI7q7wrX012/tpYwzBzI5PC06mxKVPxDMRrqwYZE8TdU1TlW5EpG2tw5M2ZemIVjrJY2//AJty7HL8Ipu2tiTpBwOjKy8iLG3UcmHqIIu1ZJIxDJkiybMMuvpMM5FmMuWevcHUH1hFlAbcS7pvEXqHS+4/X/v5vPPDTusbBvBD27w9lM58CZY/8uabN2V9D72iobQ3WnyDZ0ZfUjI9SCMjCGrK9pfr1KWnynP7/aMJSxIyXhistl1EOEeKzia2nYCPlhxJnlQbEi8R8udDhXiuRNNHBjxaxx9o/OFF2lM++3zMMg0dgxGTGgKe0lX207JYsbj1MOd2KpjNzYnI6mIAtEvu69mJ9DDEYlhmItrUIcRltWeTNbM6mGZc9Yc1vxnvDe0ATvGquAI0MYYyMg5WMd7O1bsYZc4yMgzxEj3pp4WlRkZAHiNT3pZeHX/5GV/N+UHnrG4yNDSe4fn/AFPMeN/5l+X8mRW1+XeFqD4YyMi72mCsXaEZ/wAMZGREIyvvrDmn1EZGQUGPNoaDtEZzjIyOkyYpIjd//wDcX9vwjIyFW+4flLmj/wDoT5iALbH9s3t+AhudRGRkZZnrB3+cIHCP/epn/wCpvwMEN/7QdjGRkaGl9yee8X/z/QfzK9W6v7/nDzh/9vufwEajIsGZEh97v7f3iUmf7i/8p/CMjI71nD3l+cFu09fcfiIi53xN3MbjIym7z2i9vlOEh0kZGQhpdpiyx1GRkKl1ZkSmw9T2jIyCTmQ/umNKv4j3hCMjIAxn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472778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3.gstatic.com/images?q=tbn:ANd9GcTWBqWSe62B8rY5oTPsfx3qa1FpoSb-X3_6NUldOKPDmX52l_kP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1"/>
            <a:ext cx="885828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218592">
            <a:off x="1285852" y="357166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G</a:t>
            </a:r>
            <a:r>
              <a:rPr lang="en-NZ" sz="7200" dirty="0" smtClean="0">
                <a:solidFill>
                  <a:srgbClr val="0070C0"/>
                </a:solidFill>
                <a:latin typeface="Berlin Sans FB Demi" pitchFamily="34" charset="0"/>
              </a:rPr>
              <a:t>y</a:t>
            </a:r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m</a:t>
            </a:r>
            <a:r>
              <a:rPr lang="en-NZ" sz="7200" dirty="0" smtClean="0">
                <a:solidFill>
                  <a:srgbClr val="0070C0"/>
                </a:solidFill>
                <a:latin typeface="Berlin Sans FB Demi" pitchFamily="34" charset="0"/>
              </a:rPr>
              <a:t>n</a:t>
            </a:r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a</a:t>
            </a:r>
            <a:r>
              <a:rPr lang="en-NZ" sz="7200" dirty="0" smtClean="0">
                <a:solidFill>
                  <a:srgbClr val="0070C0"/>
                </a:solidFill>
                <a:latin typeface="Berlin Sans FB Demi" pitchFamily="34" charset="0"/>
              </a:rPr>
              <a:t>s</a:t>
            </a:r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t</a:t>
            </a:r>
            <a:r>
              <a:rPr lang="en-NZ" sz="7200" dirty="0" smtClean="0">
                <a:solidFill>
                  <a:srgbClr val="0070C0"/>
                </a:solidFill>
                <a:latin typeface="Berlin Sans FB Demi" pitchFamily="34" charset="0"/>
              </a:rPr>
              <a:t>i</a:t>
            </a:r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c</a:t>
            </a:r>
            <a:r>
              <a:rPr lang="en-NZ" sz="7200" dirty="0" smtClean="0">
                <a:solidFill>
                  <a:srgbClr val="0070C0"/>
                </a:solidFill>
                <a:latin typeface="Berlin Sans FB Demi" pitchFamily="34" charset="0"/>
              </a:rPr>
              <a:t>s</a:t>
            </a:r>
            <a:r>
              <a:rPr lang="en-NZ" sz="7200" dirty="0" smtClean="0">
                <a:solidFill>
                  <a:srgbClr val="FF0000"/>
                </a:solidFill>
                <a:latin typeface="Berlin Sans FB Demi" pitchFamily="34" charset="0"/>
              </a:rPr>
              <a:t>.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 rot="21179524">
            <a:off x="142844" y="2248720"/>
            <a:ext cx="27146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FF0000"/>
                </a:solidFill>
                <a:latin typeface="Berlin Sans FB Demi" pitchFamily="34" charset="0"/>
              </a:rPr>
              <a:t>G</a:t>
            </a:r>
            <a:r>
              <a:rPr lang="en-NZ" sz="3200" dirty="0" smtClean="0">
                <a:solidFill>
                  <a:srgbClr val="FF0000"/>
                </a:solidFill>
                <a:latin typeface="Berlin Sans FB Demi" pitchFamily="34" charset="0"/>
              </a:rPr>
              <a:t>abby’s  best event is the uneven bars. winning gold this year in the 2012 Olympics .</a:t>
            </a:r>
            <a:endParaRPr lang="en-NZ" sz="32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278605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 rot="20412234">
            <a:off x="4746525" y="1318136"/>
            <a:ext cx="25003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0000"/>
                </a:solidFill>
                <a:latin typeface="Berlin Sans FB Demi" pitchFamily="34" charset="0"/>
              </a:rPr>
              <a:t>She started when she was 6</a:t>
            </a:r>
            <a:endParaRPr lang="en-NZ" sz="28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938534">
            <a:off x="2987237" y="3315411"/>
            <a:ext cx="2551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At the age of 8 she won the level 4 all around gymnastics title at the 2004 Virginia State            Championships.</a:t>
            </a:r>
            <a:endParaRPr lang="en-NZ" sz="24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480203">
            <a:off x="6973812" y="701892"/>
            <a:ext cx="16641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 She is the first  African American to become an  </a:t>
            </a:r>
            <a:r>
              <a:rPr lang="en-NZ" sz="2400" smtClean="0">
                <a:solidFill>
                  <a:srgbClr val="0070C0"/>
                </a:solidFill>
                <a:latin typeface="Berlin Sans FB Demi" pitchFamily="34" charset="0"/>
              </a:rPr>
              <a:t>Olympic individual all round </a:t>
            </a:r>
            <a:r>
              <a:rPr lang="en-NZ" sz="2400" dirty="0" smtClean="0">
                <a:solidFill>
                  <a:srgbClr val="0070C0"/>
                </a:solidFill>
                <a:latin typeface="Berlin Sans FB Demi" pitchFamily="34" charset="0"/>
              </a:rPr>
              <a:t>medallist. </a:t>
            </a:r>
            <a:endParaRPr lang="en-NZ" sz="24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60" y="4611231"/>
            <a:ext cx="1714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0000"/>
                </a:solidFill>
                <a:latin typeface="Bauhaus 93" pitchFamily="82" charset="0"/>
              </a:rPr>
              <a:t>She won gold at the Olympics games .</a:t>
            </a:r>
            <a:endParaRPr lang="en-NZ" sz="2800" dirty="0">
              <a:solidFill>
                <a:srgbClr val="FF0000"/>
              </a:solidFill>
              <a:latin typeface="Bauhaus 93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t1.gstatic.com/images?q=tbn:ANd9GcTJ0xwaTVmjq9OSNfRx1Op63qAQCYRtRPkC3FmyU7nfBjrF24Qs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17542" cy="6858000"/>
          </a:xfrm>
          <a:prstGeom prst="rect">
            <a:avLst/>
          </a:prstGeom>
          <a:noFill/>
        </p:spPr>
      </p:pic>
      <p:pic>
        <p:nvPicPr>
          <p:cNvPr id="3074" name="Picture 2" descr="Gabrielle Douglas and Liang Chow - Olympics Day 11 - Gymnastics - Artis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14290"/>
            <a:ext cx="3800475" cy="62151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46377">
            <a:off x="-961769" y="509502"/>
            <a:ext cx="8229600" cy="1143000"/>
          </a:xfrm>
        </p:spPr>
        <p:txBody>
          <a:bodyPr/>
          <a:lstStyle/>
          <a:p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H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e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r</a:t>
            </a:r>
            <a:r>
              <a:rPr lang="en-NZ" dirty="0" smtClean="0">
                <a:latin typeface="Berlin Sans FB Demi" pitchFamily="34" charset="0"/>
              </a:rPr>
              <a:t> 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C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o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a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c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h</a:t>
            </a:r>
            <a:r>
              <a:rPr lang="en-NZ" dirty="0" smtClean="0">
                <a:latin typeface="Berlin Sans FB Demi" pitchFamily="34" charset="0"/>
              </a:rPr>
              <a:t>!</a:t>
            </a:r>
            <a:endParaRPr lang="en-NZ" dirty="0">
              <a:latin typeface="Berlin Sans FB Dem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170132">
            <a:off x="106978" y="1873836"/>
            <a:ext cx="2571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rgbClr val="FF0000"/>
                </a:solidFill>
                <a:latin typeface="Berlin Sans FB Demi" pitchFamily="34" charset="0"/>
              </a:rPr>
              <a:t>Liang Chow</a:t>
            </a:r>
            <a:endParaRPr lang="en-NZ" sz="60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285728"/>
            <a:ext cx="3071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0070C0"/>
                </a:solidFill>
                <a:latin typeface="Berlin Sans FB Demi" pitchFamily="34" charset="0"/>
              </a:rPr>
              <a:t>Her coach is Liang Chow. </a:t>
            </a:r>
            <a:r>
              <a:rPr lang="en-NZ" sz="3600" smtClean="0">
                <a:solidFill>
                  <a:srgbClr val="0070C0"/>
                </a:solidFill>
                <a:latin typeface="Berlin Sans FB Demi" pitchFamily="34" charset="0"/>
              </a:rPr>
              <a:t>He helped her </a:t>
            </a:r>
            <a:r>
              <a:rPr lang="en-NZ" sz="3600" dirty="0" smtClean="0">
                <a:solidFill>
                  <a:srgbClr val="0070C0"/>
                </a:solidFill>
                <a:latin typeface="Berlin Sans FB Demi" pitchFamily="34" charset="0"/>
              </a:rPr>
              <a:t>to become a winning star.</a:t>
            </a:r>
            <a:endParaRPr lang="en-NZ" sz="40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983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355"/>
            <a:ext cx="9198147" cy="6813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6511" y="3677207"/>
            <a:ext cx="3961396" cy="263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1705" y="3861048"/>
            <a:ext cx="2290656" cy="266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 descr="http://t2.gstatic.com/images?q=tbn:ANd9GcSWWWiKATVWUq66zTbvsORd2gQWWv5GhMI5OMtvJjM1xPWbj04cb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0"/>
            <a:ext cx="2214578" cy="30219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H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e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r</a:t>
            </a:r>
            <a:r>
              <a:rPr lang="en-NZ" dirty="0" smtClean="0">
                <a:latin typeface="Berlin Sans FB Demi" pitchFamily="34" charset="0"/>
              </a:rPr>
              <a:t> 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T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e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am</a:t>
            </a:r>
            <a:endParaRPr lang="en-NZ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2910" y="40719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6" name="Rectangle 5"/>
          <p:cNvSpPr/>
          <p:nvPr/>
        </p:nvSpPr>
        <p:spPr>
          <a:xfrm>
            <a:off x="5857884" y="2357430"/>
            <a:ext cx="2190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McKayla  Maroney </a:t>
            </a:r>
            <a:endParaRPr lang="en-NZ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2071670" y="566124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Kyla Ross</a:t>
            </a:r>
            <a:endParaRPr lang="en-NZ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384250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FF0000"/>
                </a:solidFill>
                <a:latin typeface="Bauhaus 93" pitchFamily="82" charset="0"/>
              </a:rPr>
              <a:t>Jordyn Wieber </a:t>
            </a:r>
            <a:endParaRPr lang="en-NZ" sz="2000" dirty="0">
              <a:solidFill>
                <a:srgbClr val="FF0000"/>
              </a:solidFill>
              <a:latin typeface="Bauhaus 93" pitchFamily="82" charset="0"/>
            </a:endParaRPr>
          </a:p>
        </p:txBody>
      </p:sp>
      <p:pic>
        <p:nvPicPr>
          <p:cNvPr id="21506" name="Picture 2" descr="http://i.ytimg.com/vi/2NNWhs7cTps/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786082" cy="342900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13413" y="1617695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Alexandra Raisman </a:t>
            </a:r>
            <a:endParaRPr lang="en-NZ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3.gstatic.com/images?q=tbn:ANd9GcQLNMU1HCur1reVANLagoUEfD8yyLHFSbYUWMJmp0_2cCooxK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3032" cy="6643710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Sza-qCUC2SrE5Gbl5dM48QcOt46i0XBqgAHlrfzYKL5DvYTLB6pQajhmB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0042"/>
            <a:ext cx="3786182" cy="4528610"/>
          </a:xfrm>
          <a:prstGeom prst="rect">
            <a:avLst/>
          </a:prstGeom>
          <a:noFill/>
        </p:spPr>
      </p:pic>
      <p:pic>
        <p:nvPicPr>
          <p:cNvPr id="1026" name="Picture 2" descr="http://www.joy105.com/wp-content/uploads/2012/08/gabby+douglas+father+mugshot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671"/>
            <a:ext cx="3721422" cy="44645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47634"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latin typeface="Berlin Sans FB Demi" pitchFamily="34" charset="0"/>
              </a:rPr>
              <a:t/>
            </a:r>
            <a:br>
              <a:rPr lang="en-NZ" dirty="0" smtClean="0">
                <a:latin typeface="Berlin Sans FB Demi" pitchFamily="34" charset="0"/>
              </a:rPr>
            </a:b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P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a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r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e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n</a:t>
            </a:r>
            <a:r>
              <a:rPr lang="en-NZ" dirty="0" smtClean="0">
                <a:solidFill>
                  <a:srgbClr val="0070C0"/>
                </a:solidFill>
                <a:latin typeface="Berlin Sans FB Demi" pitchFamily="34" charset="0"/>
              </a:rPr>
              <a:t>t</a:t>
            </a:r>
            <a:r>
              <a:rPr lang="en-NZ" dirty="0" smtClean="0">
                <a:solidFill>
                  <a:srgbClr val="FF0000"/>
                </a:solidFill>
                <a:latin typeface="Berlin Sans FB Demi" pitchFamily="34" charset="0"/>
              </a:rPr>
              <a:t>s</a:t>
            </a:r>
            <a:endParaRPr lang="en-NZ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28670"/>
            <a:ext cx="271464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rgbClr val="0070C0"/>
                </a:solidFill>
                <a:latin typeface="Berlin Sans FB Demi" pitchFamily="34" charset="0"/>
              </a:rPr>
              <a:t>Timothy Douglas father of Olympic superstar Gabby Douglas.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7500958" y="1071546"/>
            <a:ext cx="17859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0070C0"/>
                </a:solidFill>
                <a:latin typeface="Berlin Sans FB Demi" pitchFamily="34" charset="0"/>
              </a:rPr>
              <a:t>Natalie Hawkins is the mother of Olympic superstar Gabby Douglas.</a:t>
            </a:r>
            <a:endParaRPr lang="en-NZ" sz="28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16078">
            <a:off x="3000364" y="2290369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  <a:latin typeface="Bauhaus 93" pitchFamily="82" charset="0"/>
              </a:rPr>
              <a:t> Gabby was raised in Virginia Beach by her mother with her older sister. Her sister in also a gymnast.</a:t>
            </a:r>
            <a:endParaRPr lang="en-N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84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6837923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780928"/>
            <a:ext cx="318782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76"/>
            <a:ext cx="3171445" cy="256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NZ" sz="9600" dirty="0" smtClean="0">
                <a:solidFill>
                  <a:srgbClr val="FF0000"/>
                </a:solidFill>
                <a:latin typeface="Bauhaus 93" pitchFamily="82" charset="0"/>
              </a:rPr>
              <a:t>GABBY </a:t>
            </a:r>
            <a:r>
              <a:rPr lang="en-NZ" sz="9600" dirty="0" smtClean="0">
                <a:solidFill>
                  <a:srgbClr val="0070C0"/>
                </a:solidFill>
                <a:latin typeface="Bauhaus 93" pitchFamily="82" charset="0"/>
              </a:rPr>
              <a:t>DOUGLAS</a:t>
            </a:r>
            <a:r>
              <a:rPr lang="en-NZ" sz="9600" dirty="0" smtClean="0">
                <a:solidFill>
                  <a:srgbClr val="FF0000"/>
                </a:solidFill>
                <a:latin typeface="Bauhaus 93" pitchFamily="82" charset="0"/>
              </a:rPr>
              <a:t> </a:t>
            </a:r>
            <a:endParaRPr lang="en-NZ" sz="9600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332656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>
                <a:solidFill>
                  <a:srgbClr val="FF0000"/>
                </a:solidFill>
                <a:latin typeface="Bauhaus 93" pitchFamily="82" charset="0"/>
              </a:rPr>
              <a:t>R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ising Star</a:t>
            </a:r>
            <a:endParaRPr lang="en-NZ" sz="5400" dirty="0"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13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241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Gymnastics star</vt:lpstr>
      <vt:lpstr>Gabby Douglas </vt:lpstr>
      <vt:lpstr>HER MEDELS </vt:lpstr>
      <vt:lpstr>Slide 4</vt:lpstr>
      <vt:lpstr>Her Coach!</vt:lpstr>
      <vt:lpstr>Her Team</vt:lpstr>
      <vt:lpstr> Parents</vt:lpstr>
      <vt:lpstr>GABBY DOUGLAS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Gabby Douglas</dc:title>
  <dc:creator>Student</dc:creator>
  <cp:lastModifiedBy>Room 3</cp:lastModifiedBy>
  <cp:revision>31</cp:revision>
  <dcterms:created xsi:type="dcterms:W3CDTF">2012-08-14T02:14:07Z</dcterms:created>
  <dcterms:modified xsi:type="dcterms:W3CDTF">2012-08-20T22:40:36Z</dcterms:modified>
</cp:coreProperties>
</file>